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9"/>
  </p:sldMasterIdLst>
  <p:notesMasterIdLst>
    <p:notesMasterId r:id="rId28"/>
  </p:notesMasterIdLst>
  <p:sldIdLst>
    <p:sldId id="256" r:id="rId10"/>
    <p:sldId id="313" r:id="rId11"/>
    <p:sldId id="327" r:id="rId12"/>
    <p:sldId id="328" r:id="rId13"/>
    <p:sldId id="324" r:id="rId14"/>
    <p:sldId id="320" r:id="rId15"/>
    <p:sldId id="317" r:id="rId16"/>
    <p:sldId id="321" r:id="rId17"/>
    <p:sldId id="338" r:id="rId18"/>
    <p:sldId id="333" r:id="rId19"/>
    <p:sldId id="334" r:id="rId20"/>
    <p:sldId id="329" r:id="rId21"/>
    <p:sldId id="344" r:id="rId22"/>
    <p:sldId id="342" r:id="rId23"/>
    <p:sldId id="330" r:id="rId24"/>
    <p:sldId id="337" r:id="rId25"/>
    <p:sldId id="341" r:id="rId26"/>
    <p:sldId id="339" r:id="rId27"/>
  </p:sldIdLst>
  <p:sldSz cx="9144000" cy="6858000" type="screen4x3"/>
  <p:notesSz cx="6799263" cy="99298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5D8"/>
    <a:srgbClr val="4C0000"/>
    <a:srgbClr val="52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26" autoAdjust="0"/>
  </p:normalViewPr>
  <p:slideViewPr>
    <p:cSldViewPr snapToGrid="0" snapToObjects="1">
      <p:cViewPr>
        <p:scale>
          <a:sx n="100" d="100"/>
          <a:sy n="100" d="100"/>
        </p:scale>
        <p:origin x="-1932" y="-264"/>
      </p:cViewPr>
      <p:guideLst>
        <p:guide orient="horz" pos="586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7DD1D-641E-4CA8-A8E6-E7305C3761D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0C9CDCB-1891-4719-9019-40E9B9D541D1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3200" dirty="0" smtClean="0"/>
            <a:t>Disparité du fonctionnement des ALSH</a:t>
          </a:r>
          <a:endParaRPr lang="fr-FR" sz="3200" dirty="0"/>
        </a:p>
      </dgm:t>
    </dgm:pt>
    <dgm:pt modelId="{872FCBC7-6961-4E60-AF22-03D885E71418}" type="parTrans" cxnId="{04B27FDC-668C-4289-9FC1-18F55EA9659B}">
      <dgm:prSet/>
      <dgm:spPr/>
      <dgm:t>
        <a:bodyPr/>
        <a:lstStyle/>
        <a:p>
          <a:endParaRPr lang="fr-FR"/>
        </a:p>
      </dgm:t>
    </dgm:pt>
    <dgm:pt modelId="{05E06754-CF73-4005-A30C-4386749C3067}" type="sibTrans" cxnId="{04B27FDC-668C-4289-9FC1-18F55EA9659B}">
      <dgm:prSet/>
      <dgm:spPr/>
      <dgm:t>
        <a:bodyPr/>
        <a:lstStyle/>
        <a:p>
          <a:endParaRPr lang="fr-FR"/>
        </a:p>
      </dgm:t>
    </dgm:pt>
    <dgm:pt modelId="{CAC6FF66-9B4B-4EBB-BDA1-8DBF9E7E1D84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b="1" dirty="0" smtClean="0"/>
            <a:t>Chantier 1 : </a:t>
          </a:r>
          <a:r>
            <a:rPr lang="fr-FR" b="1" i="1" dirty="0" smtClean="0"/>
            <a:t>Harmonisation des pratiques</a:t>
          </a:r>
          <a:endParaRPr lang="fr-FR" b="1" i="1" dirty="0"/>
        </a:p>
      </dgm:t>
    </dgm:pt>
    <dgm:pt modelId="{5698CCE0-819E-4BE5-8124-342E5730EBDA}" type="parTrans" cxnId="{2C8A4FA0-9173-41B5-B627-7625345D6873}">
      <dgm:prSet/>
      <dgm:spPr/>
      <dgm:t>
        <a:bodyPr/>
        <a:lstStyle/>
        <a:p>
          <a:endParaRPr lang="fr-FR"/>
        </a:p>
      </dgm:t>
    </dgm:pt>
    <dgm:pt modelId="{9A081345-C81B-4C42-8534-69ED5E52EBD4}" type="sibTrans" cxnId="{2C8A4FA0-9173-41B5-B627-7625345D6873}">
      <dgm:prSet/>
      <dgm:spPr/>
      <dgm:t>
        <a:bodyPr/>
        <a:lstStyle/>
        <a:p>
          <a:endParaRPr lang="fr-FR"/>
        </a:p>
      </dgm:t>
    </dgm:pt>
    <dgm:pt modelId="{0ECF3F1A-F609-4E28-A044-BC3A952189C4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b="1" dirty="0" smtClean="0"/>
            <a:t>Chantier 2 : </a:t>
          </a:r>
          <a:r>
            <a:rPr lang="fr-FR" b="1" i="1" dirty="0" smtClean="0"/>
            <a:t>Harmonisation des tarifs</a:t>
          </a:r>
          <a:endParaRPr lang="fr-FR" b="1" i="1" dirty="0"/>
        </a:p>
      </dgm:t>
    </dgm:pt>
    <dgm:pt modelId="{0462A99F-F896-492F-8B90-F1FA5B6F4681}" type="parTrans" cxnId="{FA225338-6741-40D0-9C5A-116ABBAA4ADB}">
      <dgm:prSet/>
      <dgm:spPr/>
      <dgm:t>
        <a:bodyPr/>
        <a:lstStyle/>
        <a:p>
          <a:endParaRPr lang="fr-FR"/>
        </a:p>
      </dgm:t>
    </dgm:pt>
    <dgm:pt modelId="{94D0349E-9FC3-4FF4-B90E-65A1FC36FCF5}" type="sibTrans" cxnId="{FA225338-6741-40D0-9C5A-116ABBAA4ADB}">
      <dgm:prSet/>
      <dgm:spPr/>
      <dgm:t>
        <a:bodyPr/>
        <a:lstStyle/>
        <a:p>
          <a:endParaRPr lang="fr-FR"/>
        </a:p>
      </dgm:t>
    </dgm:pt>
    <dgm:pt modelId="{469FFED8-9A08-48D0-A175-ABB8A8505950}" type="pres">
      <dgm:prSet presAssocID="{9FD7DD1D-641E-4CA8-A8E6-E7305C3761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65EE157-2CED-4FC8-B2F2-43B894737469}" type="pres">
      <dgm:prSet presAssocID="{60C9CDCB-1891-4719-9019-40E9B9D541D1}" presName="root1" presStyleCnt="0"/>
      <dgm:spPr/>
    </dgm:pt>
    <dgm:pt modelId="{723227F0-C4B6-423F-AF6E-2EBC528CBED2}" type="pres">
      <dgm:prSet presAssocID="{60C9CDCB-1891-4719-9019-40E9B9D541D1}" presName="LevelOneTextNode" presStyleLbl="node0" presStyleIdx="0" presStyleCnt="1" custScaleX="115208" custScaleY="1197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D03F267-471F-4929-BD74-0855D1B0CB75}" type="pres">
      <dgm:prSet presAssocID="{60C9CDCB-1891-4719-9019-40E9B9D541D1}" presName="level2hierChild" presStyleCnt="0"/>
      <dgm:spPr/>
    </dgm:pt>
    <dgm:pt modelId="{E73B4912-AACA-42D0-AE7C-E99292251BAB}" type="pres">
      <dgm:prSet presAssocID="{5698CCE0-819E-4BE5-8124-342E5730EBDA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E3D29E21-E480-47FE-8116-E04D626A7103}" type="pres">
      <dgm:prSet presAssocID="{5698CCE0-819E-4BE5-8124-342E5730EBDA}" presName="connTx" presStyleLbl="parChTrans1D2" presStyleIdx="0" presStyleCnt="2"/>
      <dgm:spPr/>
      <dgm:t>
        <a:bodyPr/>
        <a:lstStyle/>
        <a:p>
          <a:endParaRPr lang="fr-FR"/>
        </a:p>
      </dgm:t>
    </dgm:pt>
    <dgm:pt modelId="{DB7480EC-ECEB-4D60-8D47-5E1BEC94D181}" type="pres">
      <dgm:prSet presAssocID="{CAC6FF66-9B4B-4EBB-BDA1-8DBF9E7E1D84}" presName="root2" presStyleCnt="0"/>
      <dgm:spPr/>
    </dgm:pt>
    <dgm:pt modelId="{EE7D526B-721E-4865-A1E2-27E3C8076868}" type="pres">
      <dgm:prSet presAssocID="{CAC6FF66-9B4B-4EBB-BDA1-8DBF9E7E1D8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8500117-2680-4756-A32D-6EA0726DE2D6}" type="pres">
      <dgm:prSet presAssocID="{CAC6FF66-9B4B-4EBB-BDA1-8DBF9E7E1D84}" presName="level3hierChild" presStyleCnt="0"/>
      <dgm:spPr/>
    </dgm:pt>
    <dgm:pt modelId="{AEB4A490-DA94-472E-A1C0-BFAB08369BB6}" type="pres">
      <dgm:prSet presAssocID="{0462A99F-F896-492F-8B90-F1FA5B6F4681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13697D34-B454-4C0F-8552-5707FF3F8CB9}" type="pres">
      <dgm:prSet presAssocID="{0462A99F-F896-492F-8B90-F1FA5B6F4681}" presName="connTx" presStyleLbl="parChTrans1D2" presStyleIdx="1" presStyleCnt="2"/>
      <dgm:spPr/>
      <dgm:t>
        <a:bodyPr/>
        <a:lstStyle/>
        <a:p>
          <a:endParaRPr lang="fr-FR"/>
        </a:p>
      </dgm:t>
    </dgm:pt>
    <dgm:pt modelId="{38A74131-9251-479F-90A0-20118A584A18}" type="pres">
      <dgm:prSet presAssocID="{0ECF3F1A-F609-4E28-A044-BC3A952189C4}" presName="root2" presStyleCnt="0"/>
      <dgm:spPr/>
    </dgm:pt>
    <dgm:pt modelId="{DF5EECFB-2F00-4353-BE5D-8186B0F1D8D1}" type="pres">
      <dgm:prSet presAssocID="{0ECF3F1A-F609-4E28-A044-BC3A952189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1F1095F-F88D-4EF0-82BA-5DB1EC164085}" type="pres">
      <dgm:prSet presAssocID="{0ECF3F1A-F609-4E28-A044-BC3A952189C4}" presName="level3hierChild" presStyleCnt="0"/>
      <dgm:spPr/>
    </dgm:pt>
  </dgm:ptLst>
  <dgm:cxnLst>
    <dgm:cxn modelId="{04B27FDC-668C-4289-9FC1-18F55EA9659B}" srcId="{9FD7DD1D-641E-4CA8-A8E6-E7305C3761DD}" destId="{60C9CDCB-1891-4719-9019-40E9B9D541D1}" srcOrd="0" destOrd="0" parTransId="{872FCBC7-6961-4E60-AF22-03D885E71418}" sibTransId="{05E06754-CF73-4005-A30C-4386749C3067}"/>
    <dgm:cxn modelId="{9CC7CDDC-3A8B-4759-B718-648362EA4B55}" type="presOf" srcId="{5698CCE0-819E-4BE5-8124-342E5730EBDA}" destId="{E73B4912-AACA-42D0-AE7C-E99292251BAB}" srcOrd="0" destOrd="0" presId="urn:microsoft.com/office/officeart/2005/8/layout/hierarchy2"/>
    <dgm:cxn modelId="{59F234EF-523F-44BE-B8FC-86178B6FD111}" type="presOf" srcId="{CAC6FF66-9B4B-4EBB-BDA1-8DBF9E7E1D84}" destId="{EE7D526B-721E-4865-A1E2-27E3C8076868}" srcOrd="0" destOrd="0" presId="urn:microsoft.com/office/officeart/2005/8/layout/hierarchy2"/>
    <dgm:cxn modelId="{FA225338-6741-40D0-9C5A-116ABBAA4ADB}" srcId="{60C9CDCB-1891-4719-9019-40E9B9D541D1}" destId="{0ECF3F1A-F609-4E28-A044-BC3A952189C4}" srcOrd="1" destOrd="0" parTransId="{0462A99F-F896-492F-8B90-F1FA5B6F4681}" sibTransId="{94D0349E-9FC3-4FF4-B90E-65A1FC36FCF5}"/>
    <dgm:cxn modelId="{10556552-FEE0-4AE8-B56A-9DCDF08C60B3}" type="presOf" srcId="{60C9CDCB-1891-4719-9019-40E9B9D541D1}" destId="{723227F0-C4B6-423F-AF6E-2EBC528CBED2}" srcOrd="0" destOrd="0" presId="urn:microsoft.com/office/officeart/2005/8/layout/hierarchy2"/>
    <dgm:cxn modelId="{F1BCD846-7704-400F-9D1D-3E2368EE5991}" type="presOf" srcId="{0462A99F-F896-492F-8B90-F1FA5B6F4681}" destId="{AEB4A490-DA94-472E-A1C0-BFAB08369BB6}" srcOrd="0" destOrd="0" presId="urn:microsoft.com/office/officeart/2005/8/layout/hierarchy2"/>
    <dgm:cxn modelId="{855ABFCB-671C-4DF2-A81F-21F4BCC20187}" type="presOf" srcId="{5698CCE0-819E-4BE5-8124-342E5730EBDA}" destId="{E3D29E21-E480-47FE-8116-E04D626A7103}" srcOrd="1" destOrd="0" presId="urn:microsoft.com/office/officeart/2005/8/layout/hierarchy2"/>
    <dgm:cxn modelId="{CC1CB741-48F6-468A-98FF-CD21A2C0FCA5}" type="presOf" srcId="{0ECF3F1A-F609-4E28-A044-BC3A952189C4}" destId="{DF5EECFB-2F00-4353-BE5D-8186B0F1D8D1}" srcOrd="0" destOrd="0" presId="urn:microsoft.com/office/officeart/2005/8/layout/hierarchy2"/>
    <dgm:cxn modelId="{2C8A4FA0-9173-41B5-B627-7625345D6873}" srcId="{60C9CDCB-1891-4719-9019-40E9B9D541D1}" destId="{CAC6FF66-9B4B-4EBB-BDA1-8DBF9E7E1D84}" srcOrd="0" destOrd="0" parTransId="{5698CCE0-819E-4BE5-8124-342E5730EBDA}" sibTransId="{9A081345-C81B-4C42-8534-69ED5E52EBD4}"/>
    <dgm:cxn modelId="{11B2395C-1955-43A8-B280-5CBB075FA6C4}" type="presOf" srcId="{0462A99F-F896-492F-8B90-F1FA5B6F4681}" destId="{13697D34-B454-4C0F-8552-5707FF3F8CB9}" srcOrd="1" destOrd="0" presId="urn:microsoft.com/office/officeart/2005/8/layout/hierarchy2"/>
    <dgm:cxn modelId="{65F6F639-3245-49B1-9B12-8E3FA7B57672}" type="presOf" srcId="{9FD7DD1D-641E-4CA8-A8E6-E7305C3761DD}" destId="{469FFED8-9A08-48D0-A175-ABB8A8505950}" srcOrd="0" destOrd="0" presId="urn:microsoft.com/office/officeart/2005/8/layout/hierarchy2"/>
    <dgm:cxn modelId="{0D028A65-53DC-4E2F-A54A-F652DF9EC493}" type="presParOf" srcId="{469FFED8-9A08-48D0-A175-ABB8A8505950}" destId="{E65EE157-2CED-4FC8-B2F2-43B894737469}" srcOrd="0" destOrd="0" presId="urn:microsoft.com/office/officeart/2005/8/layout/hierarchy2"/>
    <dgm:cxn modelId="{D28E6CEB-2485-4D46-8CE2-0B6BAC8A9572}" type="presParOf" srcId="{E65EE157-2CED-4FC8-B2F2-43B894737469}" destId="{723227F0-C4B6-423F-AF6E-2EBC528CBED2}" srcOrd="0" destOrd="0" presId="urn:microsoft.com/office/officeart/2005/8/layout/hierarchy2"/>
    <dgm:cxn modelId="{1290B16D-55CC-4364-9436-F6EA4C024B46}" type="presParOf" srcId="{E65EE157-2CED-4FC8-B2F2-43B894737469}" destId="{BD03F267-471F-4929-BD74-0855D1B0CB75}" srcOrd="1" destOrd="0" presId="urn:microsoft.com/office/officeart/2005/8/layout/hierarchy2"/>
    <dgm:cxn modelId="{55F1D9D2-B2CF-4F4E-8F79-69C2C9E22C89}" type="presParOf" srcId="{BD03F267-471F-4929-BD74-0855D1B0CB75}" destId="{E73B4912-AACA-42D0-AE7C-E99292251BAB}" srcOrd="0" destOrd="0" presId="urn:microsoft.com/office/officeart/2005/8/layout/hierarchy2"/>
    <dgm:cxn modelId="{7353DE25-F146-4C9E-A64F-37BE4680141F}" type="presParOf" srcId="{E73B4912-AACA-42D0-AE7C-E99292251BAB}" destId="{E3D29E21-E480-47FE-8116-E04D626A7103}" srcOrd="0" destOrd="0" presId="urn:microsoft.com/office/officeart/2005/8/layout/hierarchy2"/>
    <dgm:cxn modelId="{AFD58555-0CEE-4108-8B44-B68B40AA9220}" type="presParOf" srcId="{BD03F267-471F-4929-BD74-0855D1B0CB75}" destId="{DB7480EC-ECEB-4D60-8D47-5E1BEC94D181}" srcOrd="1" destOrd="0" presId="urn:microsoft.com/office/officeart/2005/8/layout/hierarchy2"/>
    <dgm:cxn modelId="{B597177D-B06D-48DE-8C55-0A1B20D7B3B8}" type="presParOf" srcId="{DB7480EC-ECEB-4D60-8D47-5E1BEC94D181}" destId="{EE7D526B-721E-4865-A1E2-27E3C8076868}" srcOrd="0" destOrd="0" presId="urn:microsoft.com/office/officeart/2005/8/layout/hierarchy2"/>
    <dgm:cxn modelId="{21CE32E3-3CA4-406A-8F24-0837BDC94DBB}" type="presParOf" srcId="{DB7480EC-ECEB-4D60-8D47-5E1BEC94D181}" destId="{88500117-2680-4756-A32D-6EA0726DE2D6}" srcOrd="1" destOrd="0" presId="urn:microsoft.com/office/officeart/2005/8/layout/hierarchy2"/>
    <dgm:cxn modelId="{B97ECE91-B591-4F43-97D5-334DD542996E}" type="presParOf" srcId="{BD03F267-471F-4929-BD74-0855D1B0CB75}" destId="{AEB4A490-DA94-472E-A1C0-BFAB08369BB6}" srcOrd="2" destOrd="0" presId="urn:microsoft.com/office/officeart/2005/8/layout/hierarchy2"/>
    <dgm:cxn modelId="{13200BAD-BBC5-40E0-988B-11240AD38513}" type="presParOf" srcId="{AEB4A490-DA94-472E-A1C0-BFAB08369BB6}" destId="{13697D34-B454-4C0F-8552-5707FF3F8CB9}" srcOrd="0" destOrd="0" presId="urn:microsoft.com/office/officeart/2005/8/layout/hierarchy2"/>
    <dgm:cxn modelId="{9EBDA9CC-2A57-47F3-ABF6-8A4612A03828}" type="presParOf" srcId="{BD03F267-471F-4929-BD74-0855D1B0CB75}" destId="{38A74131-9251-479F-90A0-20118A584A18}" srcOrd="3" destOrd="0" presId="urn:microsoft.com/office/officeart/2005/8/layout/hierarchy2"/>
    <dgm:cxn modelId="{5C463B14-F1B5-4EFB-9840-D1F4CA9E5284}" type="presParOf" srcId="{38A74131-9251-479F-90A0-20118A584A18}" destId="{DF5EECFB-2F00-4353-BE5D-8186B0F1D8D1}" srcOrd="0" destOrd="0" presId="urn:microsoft.com/office/officeart/2005/8/layout/hierarchy2"/>
    <dgm:cxn modelId="{409A616D-41C4-4A37-8690-E322E841B8F1}" type="presParOf" srcId="{38A74131-9251-479F-90A0-20118A584A18}" destId="{F1F1095F-F88D-4EF0-82BA-5DB1EC1640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F8CDD-A72F-47E9-946E-536D470DC9C9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D0273FE0-B63A-49AC-A77C-65EF9AFB1BBF}">
      <dgm:prSet phldrT="[Texte]" custT="1"/>
      <dgm:spPr/>
      <dgm:t>
        <a:bodyPr/>
        <a:lstStyle/>
        <a:p>
          <a:r>
            <a:rPr lang="fr-FR" sz="1400" b="1" dirty="0" smtClean="0"/>
            <a:t>Harmonisation des tarifs des ALSH</a:t>
          </a:r>
          <a:endParaRPr lang="fr-FR" sz="1400" b="1" dirty="0"/>
        </a:p>
      </dgm:t>
    </dgm:pt>
    <dgm:pt modelId="{865B5EC0-5833-43CF-B2FB-0D69518BD7FF}" type="parTrans" cxnId="{6B516BDF-C489-4DFC-89F1-BF2729862815}">
      <dgm:prSet/>
      <dgm:spPr/>
      <dgm:t>
        <a:bodyPr/>
        <a:lstStyle/>
        <a:p>
          <a:endParaRPr lang="fr-FR" sz="1400"/>
        </a:p>
      </dgm:t>
    </dgm:pt>
    <dgm:pt modelId="{2DABC1BA-1351-4FA6-B638-5C3D125BD593}" type="sibTrans" cxnId="{6B516BDF-C489-4DFC-89F1-BF2729862815}">
      <dgm:prSet/>
      <dgm:spPr/>
      <dgm:t>
        <a:bodyPr/>
        <a:lstStyle/>
        <a:p>
          <a:endParaRPr lang="fr-FR" sz="1400"/>
        </a:p>
      </dgm:t>
    </dgm:pt>
    <dgm:pt modelId="{EBABE84F-825A-4315-9712-F09392F78F09}">
      <dgm:prSet phldrT="[Texte]" custT="1"/>
      <dgm:spPr/>
      <dgm:t>
        <a:bodyPr/>
        <a:lstStyle/>
        <a:p>
          <a:r>
            <a:rPr lang="fr-FR" sz="1800" b="1" dirty="0" smtClean="0"/>
            <a:t>COMITE DE PILOTAGE</a:t>
          </a:r>
          <a:endParaRPr lang="fr-FR" sz="1800" b="1" dirty="0"/>
        </a:p>
      </dgm:t>
    </dgm:pt>
    <dgm:pt modelId="{FC8E25FD-739E-40B2-89A8-16F53C55013D}" type="parTrans" cxnId="{21A03476-C750-4FB5-8BD2-C2F32D4444B9}">
      <dgm:prSet/>
      <dgm:spPr/>
      <dgm:t>
        <a:bodyPr/>
        <a:lstStyle/>
        <a:p>
          <a:endParaRPr lang="fr-FR" sz="1400"/>
        </a:p>
      </dgm:t>
    </dgm:pt>
    <dgm:pt modelId="{A6A63EF1-369A-4624-B081-11F1A96A0515}" type="sibTrans" cxnId="{21A03476-C750-4FB5-8BD2-C2F32D4444B9}">
      <dgm:prSet/>
      <dgm:spPr/>
      <dgm:t>
        <a:bodyPr/>
        <a:lstStyle/>
        <a:p>
          <a:endParaRPr lang="fr-FR" sz="1400"/>
        </a:p>
      </dgm:t>
    </dgm:pt>
    <dgm:pt modelId="{2BDB1642-E322-4371-B432-8D23B19FD488}">
      <dgm:prSet phldrT="[Texte]" custT="1"/>
      <dgm:spPr/>
      <dgm:t>
        <a:bodyPr/>
        <a:lstStyle/>
        <a:p>
          <a:r>
            <a:rPr lang="fr-FR" sz="1400" i="1" dirty="0" smtClean="0"/>
            <a:t>Commission consultative</a:t>
          </a:r>
          <a:endParaRPr lang="fr-FR" sz="1400" i="1" dirty="0"/>
        </a:p>
      </dgm:t>
    </dgm:pt>
    <dgm:pt modelId="{A5A6160F-C412-4B62-9152-AEBEB6A12A3D}" type="parTrans" cxnId="{3C6BBC29-7E0F-41E4-94AA-743C520768F2}">
      <dgm:prSet/>
      <dgm:spPr/>
      <dgm:t>
        <a:bodyPr/>
        <a:lstStyle/>
        <a:p>
          <a:endParaRPr lang="fr-FR" sz="1400"/>
        </a:p>
      </dgm:t>
    </dgm:pt>
    <dgm:pt modelId="{219952D3-16B4-4C4C-B041-DBDA756E4CE1}" type="sibTrans" cxnId="{3C6BBC29-7E0F-41E4-94AA-743C520768F2}">
      <dgm:prSet/>
      <dgm:spPr/>
      <dgm:t>
        <a:bodyPr/>
        <a:lstStyle/>
        <a:p>
          <a:endParaRPr lang="fr-FR" sz="1400"/>
        </a:p>
      </dgm:t>
    </dgm:pt>
    <dgm:pt modelId="{DA904190-1C07-49E8-A2F9-51975725C2F1}">
      <dgm:prSet phldrT="[Texte]" custT="1"/>
      <dgm:spPr/>
      <dgm:t>
        <a:bodyPr/>
        <a:lstStyle/>
        <a:p>
          <a:r>
            <a:rPr lang="fr-FR" sz="1400" dirty="0" smtClean="0"/>
            <a:t>Comité technique</a:t>
          </a:r>
          <a:endParaRPr lang="fr-FR" sz="1400" dirty="0"/>
        </a:p>
      </dgm:t>
    </dgm:pt>
    <dgm:pt modelId="{BFCD0A4A-D0B4-4FE0-AA30-459209721992}" type="parTrans" cxnId="{5B38116E-D80D-4705-AE56-80B56F8D2FC9}">
      <dgm:prSet/>
      <dgm:spPr/>
      <dgm:t>
        <a:bodyPr/>
        <a:lstStyle/>
        <a:p>
          <a:endParaRPr lang="fr-FR" sz="1400"/>
        </a:p>
      </dgm:t>
    </dgm:pt>
    <dgm:pt modelId="{63898688-9A74-44AF-A26A-94FFEE7B8428}" type="sibTrans" cxnId="{5B38116E-D80D-4705-AE56-80B56F8D2FC9}">
      <dgm:prSet/>
      <dgm:spPr/>
      <dgm:t>
        <a:bodyPr/>
        <a:lstStyle/>
        <a:p>
          <a:endParaRPr lang="fr-FR" sz="1400"/>
        </a:p>
      </dgm:t>
    </dgm:pt>
    <dgm:pt modelId="{DAF23930-4FC9-45F1-A198-A3C229CB681E}">
      <dgm:prSet phldrT="[Texte]" custT="1"/>
      <dgm:spPr/>
      <dgm:t>
        <a:bodyPr/>
        <a:lstStyle/>
        <a:p>
          <a:r>
            <a:rPr lang="fr-FR" sz="1400" i="1" dirty="0" smtClean="0"/>
            <a:t>GTCAS</a:t>
          </a:r>
          <a:endParaRPr lang="fr-FR" sz="1400" i="1" dirty="0"/>
        </a:p>
      </dgm:t>
    </dgm:pt>
    <dgm:pt modelId="{67B11249-3A13-42F5-A63A-F2AD7A1000C8}" type="parTrans" cxnId="{B7172925-0837-434E-B024-E3A2C851B3C9}">
      <dgm:prSet/>
      <dgm:spPr/>
      <dgm:t>
        <a:bodyPr/>
        <a:lstStyle/>
        <a:p>
          <a:endParaRPr lang="fr-FR"/>
        </a:p>
      </dgm:t>
    </dgm:pt>
    <dgm:pt modelId="{6D06EA0E-D982-4715-9B5C-3C2CDB661C96}" type="sibTrans" cxnId="{B7172925-0837-434E-B024-E3A2C851B3C9}">
      <dgm:prSet/>
      <dgm:spPr/>
      <dgm:t>
        <a:bodyPr/>
        <a:lstStyle/>
        <a:p>
          <a:endParaRPr lang="fr-FR"/>
        </a:p>
      </dgm:t>
    </dgm:pt>
    <dgm:pt modelId="{5EEC0346-928B-4601-83B1-86A33CA7E04D}" type="pres">
      <dgm:prSet presAssocID="{453F8CDD-A72F-47E9-946E-536D470DC9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28C70E-90F9-4D38-9DC8-65DFCB6D1664}" type="pres">
      <dgm:prSet presAssocID="{D0273FE0-B63A-49AC-A77C-65EF9AFB1BBF}" presName="centerShape" presStyleLbl="node0" presStyleIdx="0" presStyleCnt="1"/>
      <dgm:spPr/>
      <dgm:t>
        <a:bodyPr/>
        <a:lstStyle/>
        <a:p>
          <a:endParaRPr lang="fr-FR"/>
        </a:p>
      </dgm:t>
    </dgm:pt>
    <dgm:pt modelId="{B132A1E5-A57E-43E0-BA0E-7BAD9DDD86D8}" type="pres">
      <dgm:prSet presAssocID="{EBABE84F-825A-4315-9712-F09392F78F09}" presName="node" presStyleLbl="node1" presStyleIdx="0" presStyleCnt="4" custScaleX="1168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B6490D-9FA8-4A96-B480-6FDB926B0B43}" type="pres">
      <dgm:prSet presAssocID="{EBABE84F-825A-4315-9712-F09392F78F09}" presName="dummy" presStyleCnt="0"/>
      <dgm:spPr/>
    </dgm:pt>
    <dgm:pt modelId="{1DF9676C-4C73-4172-8561-A67CF92BCB30}" type="pres">
      <dgm:prSet presAssocID="{A6A63EF1-369A-4624-B081-11F1A96A0515}" presName="sibTrans" presStyleLbl="sibTrans2D1" presStyleIdx="0" presStyleCnt="4"/>
      <dgm:spPr/>
      <dgm:t>
        <a:bodyPr/>
        <a:lstStyle/>
        <a:p>
          <a:endParaRPr lang="fr-FR"/>
        </a:p>
      </dgm:t>
    </dgm:pt>
    <dgm:pt modelId="{457EFB31-973F-4AAE-9C36-D90F1EAD9634}" type="pres">
      <dgm:prSet presAssocID="{2BDB1642-E322-4371-B432-8D23B19FD488}" presName="node" presStyleLbl="node1" presStyleIdx="1" presStyleCnt="4" custScaleX="1111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D45B5B-BB68-4341-A001-ACA2FFE57866}" type="pres">
      <dgm:prSet presAssocID="{2BDB1642-E322-4371-B432-8D23B19FD488}" presName="dummy" presStyleCnt="0"/>
      <dgm:spPr/>
    </dgm:pt>
    <dgm:pt modelId="{D5C9D40D-592D-4D31-9039-A7FAE9EF4285}" type="pres">
      <dgm:prSet presAssocID="{219952D3-16B4-4C4C-B041-DBDA756E4CE1}" presName="sibTrans" presStyleLbl="sibTrans2D1" presStyleIdx="1" presStyleCnt="4"/>
      <dgm:spPr/>
      <dgm:t>
        <a:bodyPr/>
        <a:lstStyle/>
        <a:p>
          <a:endParaRPr lang="fr-FR"/>
        </a:p>
      </dgm:t>
    </dgm:pt>
    <dgm:pt modelId="{A5684E99-20EB-491C-9DC4-1EBB5920A826}" type="pres">
      <dgm:prSet presAssocID="{DA904190-1C07-49E8-A2F9-51975725C2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DEB34-8A05-4FE9-B0CD-7BDF47CC0078}" type="pres">
      <dgm:prSet presAssocID="{DA904190-1C07-49E8-A2F9-51975725C2F1}" presName="dummy" presStyleCnt="0"/>
      <dgm:spPr/>
    </dgm:pt>
    <dgm:pt modelId="{1EA0F8BD-1389-4D06-B898-56734C4E2E86}" type="pres">
      <dgm:prSet presAssocID="{63898688-9A74-44AF-A26A-94FFEE7B8428}" presName="sibTrans" presStyleLbl="sibTrans2D1" presStyleIdx="2" presStyleCnt="4"/>
      <dgm:spPr/>
      <dgm:t>
        <a:bodyPr/>
        <a:lstStyle/>
        <a:p>
          <a:endParaRPr lang="fr-FR"/>
        </a:p>
      </dgm:t>
    </dgm:pt>
    <dgm:pt modelId="{30384133-E82D-4E0D-BDE8-3B88BE2DEE66}" type="pres">
      <dgm:prSet presAssocID="{DAF23930-4FC9-45F1-A198-A3C229CB681E}" presName="node" presStyleLbl="node1" presStyleIdx="3" presStyleCnt="4" custScaleX="1086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A0BF7A-2572-481B-8143-D4108AB7857D}" type="pres">
      <dgm:prSet presAssocID="{DAF23930-4FC9-45F1-A198-A3C229CB681E}" presName="dummy" presStyleCnt="0"/>
      <dgm:spPr/>
    </dgm:pt>
    <dgm:pt modelId="{108188B1-EE54-4EDF-8F1E-A1CB48CC6F68}" type="pres">
      <dgm:prSet presAssocID="{6D06EA0E-D982-4715-9B5C-3C2CDB661C96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3C6BBC29-7E0F-41E4-94AA-743C520768F2}" srcId="{D0273FE0-B63A-49AC-A77C-65EF9AFB1BBF}" destId="{2BDB1642-E322-4371-B432-8D23B19FD488}" srcOrd="1" destOrd="0" parTransId="{A5A6160F-C412-4B62-9152-AEBEB6A12A3D}" sibTransId="{219952D3-16B4-4C4C-B041-DBDA756E4CE1}"/>
    <dgm:cxn modelId="{B7172925-0837-434E-B024-E3A2C851B3C9}" srcId="{D0273FE0-B63A-49AC-A77C-65EF9AFB1BBF}" destId="{DAF23930-4FC9-45F1-A198-A3C229CB681E}" srcOrd="3" destOrd="0" parTransId="{67B11249-3A13-42F5-A63A-F2AD7A1000C8}" sibTransId="{6D06EA0E-D982-4715-9B5C-3C2CDB661C96}"/>
    <dgm:cxn modelId="{5B38116E-D80D-4705-AE56-80B56F8D2FC9}" srcId="{D0273FE0-B63A-49AC-A77C-65EF9AFB1BBF}" destId="{DA904190-1C07-49E8-A2F9-51975725C2F1}" srcOrd="2" destOrd="0" parTransId="{BFCD0A4A-D0B4-4FE0-AA30-459209721992}" sibTransId="{63898688-9A74-44AF-A26A-94FFEE7B8428}"/>
    <dgm:cxn modelId="{DFA40C25-AC89-48F0-80A2-FE9E9AFBDCAD}" type="presOf" srcId="{EBABE84F-825A-4315-9712-F09392F78F09}" destId="{B132A1E5-A57E-43E0-BA0E-7BAD9DDD86D8}" srcOrd="0" destOrd="0" presId="urn:microsoft.com/office/officeart/2005/8/layout/radial6"/>
    <dgm:cxn modelId="{21A03476-C750-4FB5-8BD2-C2F32D4444B9}" srcId="{D0273FE0-B63A-49AC-A77C-65EF9AFB1BBF}" destId="{EBABE84F-825A-4315-9712-F09392F78F09}" srcOrd="0" destOrd="0" parTransId="{FC8E25FD-739E-40B2-89A8-16F53C55013D}" sibTransId="{A6A63EF1-369A-4624-B081-11F1A96A0515}"/>
    <dgm:cxn modelId="{8ED27641-101C-44FE-A4CB-0C6F1BE9CCE8}" type="presOf" srcId="{219952D3-16B4-4C4C-B041-DBDA756E4CE1}" destId="{D5C9D40D-592D-4D31-9039-A7FAE9EF4285}" srcOrd="0" destOrd="0" presId="urn:microsoft.com/office/officeart/2005/8/layout/radial6"/>
    <dgm:cxn modelId="{BE171006-2374-45EA-89CD-0D260DE400BE}" type="presOf" srcId="{DAF23930-4FC9-45F1-A198-A3C229CB681E}" destId="{30384133-E82D-4E0D-BDE8-3B88BE2DEE66}" srcOrd="0" destOrd="0" presId="urn:microsoft.com/office/officeart/2005/8/layout/radial6"/>
    <dgm:cxn modelId="{FD25B4C0-1682-400B-AF1A-798CC7A65F6C}" type="presOf" srcId="{63898688-9A74-44AF-A26A-94FFEE7B8428}" destId="{1EA0F8BD-1389-4D06-B898-56734C4E2E86}" srcOrd="0" destOrd="0" presId="urn:microsoft.com/office/officeart/2005/8/layout/radial6"/>
    <dgm:cxn modelId="{7EFC3354-8B20-4C94-BEF3-21A11EADD97E}" type="presOf" srcId="{D0273FE0-B63A-49AC-A77C-65EF9AFB1BBF}" destId="{C128C70E-90F9-4D38-9DC8-65DFCB6D1664}" srcOrd="0" destOrd="0" presId="urn:microsoft.com/office/officeart/2005/8/layout/radial6"/>
    <dgm:cxn modelId="{31E34828-A2E9-4302-B518-95263D508713}" type="presOf" srcId="{2BDB1642-E322-4371-B432-8D23B19FD488}" destId="{457EFB31-973F-4AAE-9C36-D90F1EAD9634}" srcOrd="0" destOrd="0" presId="urn:microsoft.com/office/officeart/2005/8/layout/radial6"/>
    <dgm:cxn modelId="{FD9BD5B3-8242-49E7-ACB7-463C463FCEFF}" type="presOf" srcId="{DA904190-1C07-49E8-A2F9-51975725C2F1}" destId="{A5684E99-20EB-491C-9DC4-1EBB5920A826}" srcOrd="0" destOrd="0" presId="urn:microsoft.com/office/officeart/2005/8/layout/radial6"/>
    <dgm:cxn modelId="{6B516BDF-C489-4DFC-89F1-BF2729862815}" srcId="{453F8CDD-A72F-47E9-946E-536D470DC9C9}" destId="{D0273FE0-B63A-49AC-A77C-65EF9AFB1BBF}" srcOrd="0" destOrd="0" parTransId="{865B5EC0-5833-43CF-B2FB-0D69518BD7FF}" sibTransId="{2DABC1BA-1351-4FA6-B638-5C3D125BD593}"/>
    <dgm:cxn modelId="{C929A4AF-12E0-4C77-A76B-6751056D9B3F}" type="presOf" srcId="{A6A63EF1-369A-4624-B081-11F1A96A0515}" destId="{1DF9676C-4C73-4172-8561-A67CF92BCB30}" srcOrd="0" destOrd="0" presId="urn:microsoft.com/office/officeart/2005/8/layout/radial6"/>
    <dgm:cxn modelId="{B2A82F71-BFDA-4CD0-A953-45ADFA80B390}" type="presOf" srcId="{6D06EA0E-D982-4715-9B5C-3C2CDB661C96}" destId="{108188B1-EE54-4EDF-8F1E-A1CB48CC6F68}" srcOrd="0" destOrd="0" presId="urn:microsoft.com/office/officeart/2005/8/layout/radial6"/>
    <dgm:cxn modelId="{2222282B-9025-47DA-A464-4B39FAE70B2F}" type="presOf" srcId="{453F8CDD-A72F-47E9-946E-536D470DC9C9}" destId="{5EEC0346-928B-4601-83B1-86A33CA7E04D}" srcOrd="0" destOrd="0" presId="urn:microsoft.com/office/officeart/2005/8/layout/radial6"/>
    <dgm:cxn modelId="{A6C574DB-998C-4A02-A3B2-568C2C5BB5DF}" type="presParOf" srcId="{5EEC0346-928B-4601-83B1-86A33CA7E04D}" destId="{C128C70E-90F9-4D38-9DC8-65DFCB6D1664}" srcOrd="0" destOrd="0" presId="urn:microsoft.com/office/officeart/2005/8/layout/radial6"/>
    <dgm:cxn modelId="{DEC011BF-97D2-432B-A200-B415EBE9245A}" type="presParOf" srcId="{5EEC0346-928B-4601-83B1-86A33CA7E04D}" destId="{B132A1E5-A57E-43E0-BA0E-7BAD9DDD86D8}" srcOrd="1" destOrd="0" presId="urn:microsoft.com/office/officeart/2005/8/layout/radial6"/>
    <dgm:cxn modelId="{89DCC44B-8DEB-4EAC-BB51-582436FB361A}" type="presParOf" srcId="{5EEC0346-928B-4601-83B1-86A33CA7E04D}" destId="{35B6490D-9FA8-4A96-B480-6FDB926B0B43}" srcOrd="2" destOrd="0" presId="urn:microsoft.com/office/officeart/2005/8/layout/radial6"/>
    <dgm:cxn modelId="{9FF2938E-3F7D-47E3-B8B0-429D73E3BE32}" type="presParOf" srcId="{5EEC0346-928B-4601-83B1-86A33CA7E04D}" destId="{1DF9676C-4C73-4172-8561-A67CF92BCB30}" srcOrd="3" destOrd="0" presId="urn:microsoft.com/office/officeart/2005/8/layout/radial6"/>
    <dgm:cxn modelId="{FEC64C41-CDD8-44D7-BB83-670AAADE0318}" type="presParOf" srcId="{5EEC0346-928B-4601-83B1-86A33CA7E04D}" destId="{457EFB31-973F-4AAE-9C36-D90F1EAD9634}" srcOrd="4" destOrd="0" presId="urn:microsoft.com/office/officeart/2005/8/layout/radial6"/>
    <dgm:cxn modelId="{06D48BB6-081C-4C56-B3BC-15B159E3DB5A}" type="presParOf" srcId="{5EEC0346-928B-4601-83B1-86A33CA7E04D}" destId="{CDD45B5B-BB68-4341-A001-ACA2FFE57866}" srcOrd="5" destOrd="0" presId="urn:microsoft.com/office/officeart/2005/8/layout/radial6"/>
    <dgm:cxn modelId="{71C19D1E-81C5-4460-BFAD-F3EBFC049B2F}" type="presParOf" srcId="{5EEC0346-928B-4601-83B1-86A33CA7E04D}" destId="{D5C9D40D-592D-4D31-9039-A7FAE9EF4285}" srcOrd="6" destOrd="0" presId="urn:microsoft.com/office/officeart/2005/8/layout/radial6"/>
    <dgm:cxn modelId="{A9FEB501-FF9A-49C0-88D9-59A53E16AFB7}" type="presParOf" srcId="{5EEC0346-928B-4601-83B1-86A33CA7E04D}" destId="{A5684E99-20EB-491C-9DC4-1EBB5920A826}" srcOrd="7" destOrd="0" presId="urn:microsoft.com/office/officeart/2005/8/layout/radial6"/>
    <dgm:cxn modelId="{C07B667B-C6C8-45B1-8827-B84B58A30F9E}" type="presParOf" srcId="{5EEC0346-928B-4601-83B1-86A33CA7E04D}" destId="{9E4DEB34-8A05-4FE9-B0CD-7BDF47CC0078}" srcOrd="8" destOrd="0" presId="urn:microsoft.com/office/officeart/2005/8/layout/radial6"/>
    <dgm:cxn modelId="{7E41DB55-937C-47A2-993A-B94566D23F98}" type="presParOf" srcId="{5EEC0346-928B-4601-83B1-86A33CA7E04D}" destId="{1EA0F8BD-1389-4D06-B898-56734C4E2E86}" srcOrd="9" destOrd="0" presId="urn:microsoft.com/office/officeart/2005/8/layout/radial6"/>
    <dgm:cxn modelId="{BC1E6532-1037-457E-8FC0-4C80DE411E42}" type="presParOf" srcId="{5EEC0346-928B-4601-83B1-86A33CA7E04D}" destId="{30384133-E82D-4E0D-BDE8-3B88BE2DEE66}" srcOrd="10" destOrd="0" presId="urn:microsoft.com/office/officeart/2005/8/layout/radial6"/>
    <dgm:cxn modelId="{1B7C5EE4-881E-419B-BCEB-E9FDED946024}" type="presParOf" srcId="{5EEC0346-928B-4601-83B1-86A33CA7E04D}" destId="{2EA0BF7A-2572-481B-8143-D4108AB7857D}" srcOrd="11" destOrd="0" presId="urn:microsoft.com/office/officeart/2005/8/layout/radial6"/>
    <dgm:cxn modelId="{DC9B3001-119E-4C62-953D-AFD80244F1FC}" type="presParOf" srcId="{5EEC0346-928B-4601-83B1-86A33CA7E04D}" destId="{108188B1-EE54-4EDF-8F1E-A1CB48CC6F6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5A131-C2BE-42B4-95A3-DB88410732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4A48707-E7C5-48F8-862F-95B2E5CE3A44}">
      <dgm:prSet phldrT="[Texte]"/>
      <dgm:spPr/>
      <dgm:t>
        <a:bodyPr/>
        <a:lstStyle/>
        <a:p>
          <a:r>
            <a:rPr lang="fr-FR" dirty="0" smtClean="0"/>
            <a:t>Septembre 2017</a:t>
          </a:r>
          <a:endParaRPr lang="fr-FR" dirty="0"/>
        </a:p>
      </dgm:t>
    </dgm:pt>
    <dgm:pt modelId="{662B371D-4611-4142-A62B-2A0B4FA987C0}" type="parTrans" cxnId="{3A2C37A2-FD07-468E-8A8D-317D5676CBA4}">
      <dgm:prSet/>
      <dgm:spPr/>
      <dgm:t>
        <a:bodyPr/>
        <a:lstStyle/>
        <a:p>
          <a:endParaRPr lang="fr-FR"/>
        </a:p>
      </dgm:t>
    </dgm:pt>
    <dgm:pt modelId="{686F1A1E-C31D-418C-94DA-5D1610F33FC7}" type="sibTrans" cxnId="{3A2C37A2-FD07-468E-8A8D-317D5676CBA4}">
      <dgm:prSet/>
      <dgm:spPr/>
      <dgm:t>
        <a:bodyPr/>
        <a:lstStyle/>
        <a:p>
          <a:endParaRPr lang="fr-FR"/>
        </a:p>
      </dgm:t>
    </dgm:pt>
    <dgm:pt modelId="{8390FDEB-6384-48EC-9AF1-264B63484D86}">
      <dgm:prSet phldrT="[Texte]"/>
      <dgm:spPr/>
      <dgm:t>
        <a:bodyPr/>
        <a:lstStyle/>
        <a:p>
          <a:r>
            <a:rPr lang="fr-FR" dirty="0" smtClean="0"/>
            <a:t>Réunion de lancement (contexte, objectifs, gouvernance, planning prévisionnel, plan de communication 1)</a:t>
          </a:r>
          <a:endParaRPr lang="fr-FR" dirty="0"/>
        </a:p>
      </dgm:t>
    </dgm:pt>
    <dgm:pt modelId="{7F281550-D709-4B17-9E75-4D8D712A4A44}" type="parTrans" cxnId="{B2408CC1-B1E4-44F0-801A-975B9BD41AD5}">
      <dgm:prSet/>
      <dgm:spPr/>
      <dgm:t>
        <a:bodyPr/>
        <a:lstStyle/>
        <a:p>
          <a:endParaRPr lang="fr-FR"/>
        </a:p>
      </dgm:t>
    </dgm:pt>
    <dgm:pt modelId="{47F245E0-5C3E-4DC3-98AD-23AAE8F39C46}" type="sibTrans" cxnId="{B2408CC1-B1E4-44F0-801A-975B9BD41AD5}">
      <dgm:prSet/>
      <dgm:spPr/>
      <dgm:t>
        <a:bodyPr/>
        <a:lstStyle/>
        <a:p>
          <a:endParaRPr lang="fr-FR"/>
        </a:p>
      </dgm:t>
    </dgm:pt>
    <dgm:pt modelId="{C167A331-1E1A-4DFF-9109-4EEBC5D558E8}">
      <dgm:prSet phldrT="[Texte]" phldr="1"/>
      <dgm:spPr/>
      <dgm:t>
        <a:bodyPr/>
        <a:lstStyle/>
        <a:p>
          <a:endParaRPr lang="fr-FR" dirty="0"/>
        </a:p>
      </dgm:t>
    </dgm:pt>
    <dgm:pt modelId="{BE5066FF-6ACC-4C2B-B8DF-9DF9656DDB1F}" type="parTrans" cxnId="{7E4D3E74-8F32-4636-87DB-87A8BAB18786}">
      <dgm:prSet/>
      <dgm:spPr/>
      <dgm:t>
        <a:bodyPr/>
        <a:lstStyle/>
        <a:p>
          <a:endParaRPr lang="fr-FR"/>
        </a:p>
      </dgm:t>
    </dgm:pt>
    <dgm:pt modelId="{9B2CDFBF-931E-43EA-AE43-C4AF56108C42}" type="sibTrans" cxnId="{7E4D3E74-8F32-4636-87DB-87A8BAB18786}">
      <dgm:prSet/>
      <dgm:spPr/>
      <dgm:t>
        <a:bodyPr/>
        <a:lstStyle/>
        <a:p>
          <a:endParaRPr lang="fr-FR"/>
        </a:p>
      </dgm:t>
    </dgm:pt>
    <dgm:pt modelId="{C329F541-9785-4344-8C44-BD6044F6353D}">
      <dgm:prSet phldrT="[Texte]"/>
      <dgm:spPr/>
      <dgm:t>
        <a:bodyPr/>
        <a:lstStyle/>
        <a:p>
          <a:r>
            <a:rPr lang="fr-FR" dirty="0" smtClean="0"/>
            <a:t>Octobre 2017 (semaine 40)</a:t>
          </a:r>
          <a:endParaRPr lang="fr-FR" dirty="0"/>
        </a:p>
      </dgm:t>
    </dgm:pt>
    <dgm:pt modelId="{88710D70-8B21-48C3-A5C0-A0746EEC4173}" type="parTrans" cxnId="{8E7723C4-BB8F-4A8D-B737-C0553881C955}">
      <dgm:prSet/>
      <dgm:spPr/>
      <dgm:t>
        <a:bodyPr/>
        <a:lstStyle/>
        <a:p>
          <a:endParaRPr lang="fr-FR"/>
        </a:p>
      </dgm:t>
    </dgm:pt>
    <dgm:pt modelId="{CB7406F3-0E3E-4339-AAF0-621A0FC23E00}" type="sibTrans" cxnId="{8E7723C4-BB8F-4A8D-B737-C0553881C955}">
      <dgm:prSet/>
      <dgm:spPr/>
      <dgm:t>
        <a:bodyPr/>
        <a:lstStyle/>
        <a:p>
          <a:endParaRPr lang="fr-FR"/>
        </a:p>
      </dgm:t>
    </dgm:pt>
    <dgm:pt modelId="{F04522E4-CA04-498F-8046-6E9174E80C6F}">
      <dgm:prSet phldrT="[Texte]"/>
      <dgm:spPr/>
      <dgm:t>
        <a:bodyPr/>
        <a:lstStyle/>
        <a:p>
          <a:r>
            <a:rPr lang="fr-FR" dirty="0" smtClean="0"/>
            <a:t>Plan de communication 2 (Maires, DGS, parents d’élèves, agents, administrés)</a:t>
          </a:r>
          <a:endParaRPr lang="fr-FR" dirty="0"/>
        </a:p>
      </dgm:t>
    </dgm:pt>
    <dgm:pt modelId="{F5D8F760-FD35-4243-A7EF-6FABBCDA28D1}" type="parTrans" cxnId="{36A070EC-298D-468E-A350-3349B63BC4C9}">
      <dgm:prSet/>
      <dgm:spPr/>
      <dgm:t>
        <a:bodyPr/>
        <a:lstStyle/>
        <a:p>
          <a:endParaRPr lang="fr-FR"/>
        </a:p>
      </dgm:t>
    </dgm:pt>
    <dgm:pt modelId="{DDF6C775-3658-4B46-92FF-22152C694F2C}" type="sibTrans" cxnId="{36A070EC-298D-468E-A350-3349B63BC4C9}">
      <dgm:prSet/>
      <dgm:spPr/>
      <dgm:t>
        <a:bodyPr/>
        <a:lstStyle/>
        <a:p>
          <a:endParaRPr lang="fr-FR"/>
        </a:p>
      </dgm:t>
    </dgm:pt>
    <dgm:pt modelId="{AB097D23-56AD-418F-B7F0-65E792253AA4}">
      <dgm:prSet phldrT="[Texte]"/>
      <dgm:spPr/>
      <dgm:t>
        <a:bodyPr/>
        <a:lstStyle/>
        <a:p>
          <a:r>
            <a:rPr lang="fr-FR" dirty="0" smtClean="0"/>
            <a:t>Etat des lieux des tarifs + choix de la méthodologie</a:t>
          </a:r>
          <a:endParaRPr lang="fr-FR" dirty="0"/>
        </a:p>
      </dgm:t>
    </dgm:pt>
    <dgm:pt modelId="{2405CBBF-F39D-4932-A2EA-15EFC1C1B85A}" type="parTrans" cxnId="{64CD7FF4-66BD-4F10-859F-DC31F0E09A4A}">
      <dgm:prSet/>
      <dgm:spPr/>
      <dgm:t>
        <a:bodyPr/>
        <a:lstStyle/>
        <a:p>
          <a:endParaRPr lang="fr-FR"/>
        </a:p>
      </dgm:t>
    </dgm:pt>
    <dgm:pt modelId="{06D60718-3591-4059-AA6A-4307E134FD1F}" type="sibTrans" cxnId="{64CD7FF4-66BD-4F10-859F-DC31F0E09A4A}">
      <dgm:prSet/>
      <dgm:spPr/>
      <dgm:t>
        <a:bodyPr/>
        <a:lstStyle/>
        <a:p>
          <a:endParaRPr lang="fr-FR"/>
        </a:p>
      </dgm:t>
    </dgm:pt>
    <dgm:pt modelId="{8BBF5E72-BA4E-4E4E-B994-6966543C4473}">
      <dgm:prSet phldrT="[Texte]"/>
      <dgm:spPr/>
      <dgm:t>
        <a:bodyPr/>
        <a:lstStyle/>
        <a:p>
          <a:r>
            <a:rPr lang="fr-FR" dirty="0" smtClean="0"/>
            <a:t>Octobre 2017 =&gt; mars 2018</a:t>
          </a:r>
          <a:endParaRPr lang="fr-FR" dirty="0"/>
        </a:p>
      </dgm:t>
    </dgm:pt>
    <dgm:pt modelId="{086BA41B-41F7-47E5-B8F0-C5B25B9399C0}" type="parTrans" cxnId="{CEF03940-C6CB-4404-A86D-110D96CE250D}">
      <dgm:prSet/>
      <dgm:spPr/>
      <dgm:t>
        <a:bodyPr/>
        <a:lstStyle/>
        <a:p>
          <a:endParaRPr lang="fr-FR"/>
        </a:p>
      </dgm:t>
    </dgm:pt>
    <dgm:pt modelId="{F7388CFE-8A30-4C7D-BB6D-9EF82536C2CF}" type="sibTrans" cxnId="{CEF03940-C6CB-4404-A86D-110D96CE250D}">
      <dgm:prSet/>
      <dgm:spPr/>
      <dgm:t>
        <a:bodyPr/>
        <a:lstStyle/>
        <a:p>
          <a:endParaRPr lang="fr-FR"/>
        </a:p>
      </dgm:t>
    </dgm:pt>
    <dgm:pt modelId="{723367B4-2DFC-4F75-AE59-54AB40235907}">
      <dgm:prSet phldrT="[Texte]"/>
      <dgm:spPr/>
      <dgm:t>
        <a:bodyPr/>
        <a:lstStyle/>
        <a:p>
          <a:r>
            <a:rPr lang="fr-FR" dirty="0" smtClean="0"/>
            <a:t>Travaux sur l’harmonisation des QF / tranches / tarifs</a:t>
          </a:r>
          <a:endParaRPr lang="fr-FR" dirty="0"/>
        </a:p>
      </dgm:t>
    </dgm:pt>
    <dgm:pt modelId="{F2386B17-E396-4B13-A9E3-0F866CA8E651}" type="parTrans" cxnId="{48DAD05C-B83E-4A6E-B205-E3133B42AF91}">
      <dgm:prSet/>
      <dgm:spPr/>
      <dgm:t>
        <a:bodyPr/>
        <a:lstStyle/>
        <a:p>
          <a:endParaRPr lang="fr-FR"/>
        </a:p>
      </dgm:t>
    </dgm:pt>
    <dgm:pt modelId="{84265FC0-39D6-4609-8226-EBEC58ACE67B}" type="sibTrans" cxnId="{48DAD05C-B83E-4A6E-B205-E3133B42AF91}">
      <dgm:prSet/>
      <dgm:spPr/>
      <dgm:t>
        <a:bodyPr/>
        <a:lstStyle/>
        <a:p>
          <a:endParaRPr lang="fr-FR"/>
        </a:p>
      </dgm:t>
    </dgm:pt>
    <dgm:pt modelId="{4AD18D2A-80D7-4E03-A173-6CA15914C5C0}">
      <dgm:prSet phldrT="[Texte]"/>
      <dgm:spPr/>
      <dgm:t>
        <a:bodyPr/>
        <a:lstStyle/>
        <a:p>
          <a:r>
            <a:rPr lang="fr-FR" dirty="0" smtClean="0"/>
            <a:t>Phasage pluriannuel</a:t>
          </a:r>
          <a:endParaRPr lang="fr-FR" dirty="0"/>
        </a:p>
      </dgm:t>
    </dgm:pt>
    <dgm:pt modelId="{914D2C55-B04B-49F6-BF63-8CD2E807ABB4}" type="parTrans" cxnId="{0F20BAEB-926D-4B6D-B3DD-7A38A98D9AC7}">
      <dgm:prSet/>
      <dgm:spPr/>
      <dgm:t>
        <a:bodyPr/>
        <a:lstStyle/>
        <a:p>
          <a:endParaRPr lang="fr-FR"/>
        </a:p>
      </dgm:t>
    </dgm:pt>
    <dgm:pt modelId="{4A47478B-2FF2-46F7-964F-0D605E0EC75A}" type="sibTrans" cxnId="{0F20BAEB-926D-4B6D-B3DD-7A38A98D9AC7}">
      <dgm:prSet/>
      <dgm:spPr/>
      <dgm:t>
        <a:bodyPr/>
        <a:lstStyle/>
        <a:p>
          <a:endParaRPr lang="fr-FR"/>
        </a:p>
      </dgm:t>
    </dgm:pt>
    <dgm:pt modelId="{21242C53-31D3-432E-9CE5-33965C111990}">
      <dgm:prSet phldrT="[Texte]"/>
      <dgm:spPr/>
      <dgm:t>
        <a:bodyPr/>
        <a:lstStyle/>
        <a:p>
          <a:r>
            <a:rPr lang="fr-FR" dirty="0" smtClean="0"/>
            <a:t>Mars 2018</a:t>
          </a:r>
          <a:endParaRPr lang="fr-FR" dirty="0"/>
        </a:p>
      </dgm:t>
    </dgm:pt>
    <dgm:pt modelId="{74C9FE68-C799-479C-AEC6-887943733FA8}" type="parTrans" cxnId="{D54E6CDF-3CA4-44BA-91B7-9ACE0BE63EE1}">
      <dgm:prSet/>
      <dgm:spPr/>
      <dgm:t>
        <a:bodyPr/>
        <a:lstStyle/>
        <a:p>
          <a:endParaRPr lang="fr-FR"/>
        </a:p>
      </dgm:t>
    </dgm:pt>
    <dgm:pt modelId="{1D0A6046-EE63-4399-85DE-5BB54DFD9062}" type="sibTrans" cxnId="{D54E6CDF-3CA4-44BA-91B7-9ACE0BE63EE1}">
      <dgm:prSet/>
      <dgm:spPr/>
      <dgm:t>
        <a:bodyPr/>
        <a:lstStyle/>
        <a:p>
          <a:endParaRPr lang="fr-FR"/>
        </a:p>
      </dgm:t>
    </dgm:pt>
    <dgm:pt modelId="{69349652-74ED-4C81-92F2-DA2C4015BB92}">
      <dgm:prSet phldrT="[Texte]"/>
      <dgm:spPr/>
      <dgm:t>
        <a:bodyPr/>
        <a:lstStyle/>
        <a:p>
          <a:r>
            <a:rPr lang="fr-FR" dirty="0" smtClean="0"/>
            <a:t>Mars 2018</a:t>
          </a:r>
          <a:endParaRPr lang="fr-FR" dirty="0"/>
        </a:p>
      </dgm:t>
    </dgm:pt>
    <dgm:pt modelId="{F5B371E3-406C-4D1D-A29E-102638D3D762}" type="parTrans" cxnId="{27660389-F9A3-42B6-B47A-211F04FD394F}">
      <dgm:prSet/>
      <dgm:spPr/>
      <dgm:t>
        <a:bodyPr/>
        <a:lstStyle/>
        <a:p>
          <a:endParaRPr lang="fr-FR"/>
        </a:p>
      </dgm:t>
    </dgm:pt>
    <dgm:pt modelId="{8EC4FC91-E039-47C9-98A3-9A40F540351D}" type="sibTrans" cxnId="{27660389-F9A3-42B6-B47A-211F04FD394F}">
      <dgm:prSet/>
      <dgm:spPr/>
      <dgm:t>
        <a:bodyPr/>
        <a:lstStyle/>
        <a:p>
          <a:endParaRPr lang="fr-FR"/>
        </a:p>
      </dgm:t>
    </dgm:pt>
    <dgm:pt modelId="{5C5D56F8-7B24-4AB4-BDEC-CFD3B727FF77}">
      <dgm:prSet phldrT="[Texte]"/>
      <dgm:spPr/>
      <dgm:t>
        <a:bodyPr/>
        <a:lstStyle/>
        <a:p>
          <a:r>
            <a:rPr lang="fr-FR" dirty="0" smtClean="0"/>
            <a:t>Avril 2018</a:t>
          </a:r>
          <a:endParaRPr lang="fr-FR" dirty="0"/>
        </a:p>
      </dgm:t>
    </dgm:pt>
    <dgm:pt modelId="{012CF048-50C7-4D33-BF35-735E62709577}" type="parTrans" cxnId="{14AFF0EB-0376-4302-BCAF-929F414769CC}">
      <dgm:prSet/>
      <dgm:spPr/>
      <dgm:t>
        <a:bodyPr/>
        <a:lstStyle/>
        <a:p>
          <a:endParaRPr lang="fr-FR"/>
        </a:p>
      </dgm:t>
    </dgm:pt>
    <dgm:pt modelId="{E2E6219F-C424-486E-956D-654477221231}" type="sibTrans" cxnId="{14AFF0EB-0376-4302-BCAF-929F414769CC}">
      <dgm:prSet/>
      <dgm:spPr/>
      <dgm:t>
        <a:bodyPr/>
        <a:lstStyle/>
        <a:p>
          <a:endParaRPr lang="fr-FR"/>
        </a:p>
      </dgm:t>
    </dgm:pt>
    <dgm:pt modelId="{522812ED-5695-4267-A1A5-4BD1ECA5B311}">
      <dgm:prSet phldrT="[Texte]"/>
      <dgm:spPr/>
      <dgm:t>
        <a:bodyPr/>
        <a:lstStyle/>
        <a:p>
          <a:r>
            <a:rPr lang="fr-FR" dirty="0" smtClean="0"/>
            <a:t>Septembre 2018</a:t>
          </a:r>
          <a:endParaRPr lang="fr-FR" dirty="0"/>
        </a:p>
      </dgm:t>
    </dgm:pt>
    <dgm:pt modelId="{0673330C-9169-43CA-A88D-C2C6A19E1A3E}" type="parTrans" cxnId="{6D69B49B-506C-4FD0-B9A3-3E7770DF95B0}">
      <dgm:prSet/>
      <dgm:spPr/>
      <dgm:t>
        <a:bodyPr/>
        <a:lstStyle/>
        <a:p>
          <a:endParaRPr lang="fr-FR"/>
        </a:p>
      </dgm:t>
    </dgm:pt>
    <dgm:pt modelId="{2DA3476B-E1DC-4FDD-9E5C-54FDB79596D9}" type="sibTrans" cxnId="{6D69B49B-506C-4FD0-B9A3-3E7770DF95B0}">
      <dgm:prSet/>
      <dgm:spPr/>
      <dgm:t>
        <a:bodyPr/>
        <a:lstStyle/>
        <a:p>
          <a:endParaRPr lang="fr-FR"/>
        </a:p>
      </dgm:t>
    </dgm:pt>
    <dgm:pt modelId="{C69A3668-3C77-4F57-8EB3-F4A5DBBD777E}">
      <dgm:prSet/>
      <dgm:spPr/>
      <dgm:t>
        <a:bodyPr/>
        <a:lstStyle/>
        <a:p>
          <a:r>
            <a:rPr lang="fr-FR" dirty="0" smtClean="0"/>
            <a:t>Validation d’1 ou plusieurs scénario(s) par le COPIL =&gt; présentation en BE </a:t>
          </a:r>
          <a:endParaRPr lang="fr-FR" dirty="0"/>
        </a:p>
      </dgm:t>
    </dgm:pt>
    <dgm:pt modelId="{E2094675-04FA-4C7A-9477-31625FF22175}" type="parTrans" cxnId="{F6D976F8-3273-4F74-ADC0-CC83588FC033}">
      <dgm:prSet/>
      <dgm:spPr/>
      <dgm:t>
        <a:bodyPr/>
        <a:lstStyle/>
        <a:p>
          <a:endParaRPr lang="fr-FR"/>
        </a:p>
      </dgm:t>
    </dgm:pt>
    <dgm:pt modelId="{E9EEA81B-A8AC-44A5-A7CF-3B8D26C5964E}" type="sibTrans" cxnId="{F6D976F8-3273-4F74-ADC0-CC83588FC033}">
      <dgm:prSet/>
      <dgm:spPr/>
      <dgm:t>
        <a:bodyPr/>
        <a:lstStyle/>
        <a:p>
          <a:endParaRPr lang="fr-FR"/>
        </a:p>
      </dgm:t>
    </dgm:pt>
    <dgm:pt modelId="{65F3C24F-E209-49AD-B208-A520DF428084}">
      <dgm:prSet/>
      <dgm:spPr/>
      <dgm:t>
        <a:bodyPr/>
        <a:lstStyle/>
        <a:p>
          <a:r>
            <a:rPr lang="fr-FR" dirty="0" smtClean="0"/>
            <a:t>Validation par le BE du scénario retenu</a:t>
          </a:r>
          <a:endParaRPr lang="fr-FR" dirty="0"/>
        </a:p>
      </dgm:t>
    </dgm:pt>
    <dgm:pt modelId="{76C4DC9F-7867-4C0F-8988-1A2A9009387E}" type="parTrans" cxnId="{E425C0FE-AF42-4C95-AE04-7B5579B07981}">
      <dgm:prSet/>
      <dgm:spPr/>
      <dgm:t>
        <a:bodyPr/>
        <a:lstStyle/>
        <a:p>
          <a:endParaRPr lang="fr-FR"/>
        </a:p>
      </dgm:t>
    </dgm:pt>
    <dgm:pt modelId="{E3085C3C-B090-4F14-B334-821CE3887534}" type="sibTrans" cxnId="{E425C0FE-AF42-4C95-AE04-7B5579B07981}">
      <dgm:prSet/>
      <dgm:spPr/>
      <dgm:t>
        <a:bodyPr/>
        <a:lstStyle/>
        <a:p>
          <a:endParaRPr lang="fr-FR"/>
        </a:p>
      </dgm:t>
    </dgm:pt>
    <dgm:pt modelId="{8A7F1B99-F1CB-4BDF-BE75-5CB5F0E600AB}">
      <dgm:prSet/>
      <dgm:spPr/>
      <dgm:t>
        <a:bodyPr/>
        <a:lstStyle/>
        <a:p>
          <a:r>
            <a:rPr lang="fr-FR" dirty="0" smtClean="0"/>
            <a:t>Vote en Conseil de communauté (tarifs 2018/2019 + phasage pluriannuel)</a:t>
          </a:r>
          <a:endParaRPr lang="fr-FR" dirty="0"/>
        </a:p>
      </dgm:t>
    </dgm:pt>
    <dgm:pt modelId="{01AC94DC-1C24-48BE-87DE-56BF9D4454B7}" type="parTrans" cxnId="{30B7581F-2593-4DF0-AAA8-9EED70C570B9}">
      <dgm:prSet/>
      <dgm:spPr/>
      <dgm:t>
        <a:bodyPr/>
        <a:lstStyle/>
        <a:p>
          <a:endParaRPr lang="fr-FR"/>
        </a:p>
      </dgm:t>
    </dgm:pt>
    <dgm:pt modelId="{1E359899-C719-4922-8016-4A32FB742505}" type="sibTrans" cxnId="{30B7581F-2593-4DF0-AAA8-9EED70C570B9}">
      <dgm:prSet/>
      <dgm:spPr/>
      <dgm:t>
        <a:bodyPr/>
        <a:lstStyle/>
        <a:p>
          <a:endParaRPr lang="fr-FR"/>
        </a:p>
      </dgm:t>
    </dgm:pt>
    <dgm:pt modelId="{220730CB-1580-422A-906F-9717B28D5BF4}">
      <dgm:prSet/>
      <dgm:spPr/>
      <dgm:t>
        <a:bodyPr/>
        <a:lstStyle/>
        <a:p>
          <a:r>
            <a:rPr lang="fr-FR" dirty="0" smtClean="0"/>
            <a:t>Application des tarifs (phase 1)</a:t>
          </a:r>
          <a:endParaRPr lang="fr-FR" dirty="0"/>
        </a:p>
      </dgm:t>
    </dgm:pt>
    <dgm:pt modelId="{0DC41A53-B6CB-43C6-B22F-3DF5CECC9C6A}" type="parTrans" cxnId="{F8B1B221-84AA-497C-82D2-73ADD69D4D98}">
      <dgm:prSet/>
      <dgm:spPr/>
      <dgm:t>
        <a:bodyPr/>
        <a:lstStyle/>
        <a:p>
          <a:endParaRPr lang="fr-FR"/>
        </a:p>
      </dgm:t>
    </dgm:pt>
    <dgm:pt modelId="{DC8B949A-A123-420F-B6CE-C59D69B2D231}" type="sibTrans" cxnId="{F8B1B221-84AA-497C-82D2-73ADD69D4D98}">
      <dgm:prSet/>
      <dgm:spPr/>
      <dgm:t>
        <a:bodyPr/>
        <a:lstStyle/>
        <a:p>
          <a:endParaRPr lang="fr-FR"/>
        </a:p>
      </dgm:t>
    </dgm:pt>
    <dgm:pt modelId="{81A031B8-F5BA-4835-BAFE-5BB11A2EEAD8}" type="pres">
      <dgm:prSet presAssocID="{4C05A131-C2BE-42B4-95A3-DB88410732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AA93CB8-C480-4A2A-B6D8-18F3DA4D4A87}" type="pres">
      <dgm:prSet presAssocID="{F4A48707-E7C5-48F8-862F-95B2E5CE3A44}" presName="composite" presStyleCnt="0"/>
      <dgm:spPr/>
    </dgm:pt>
    <dgm:pt modelId="{3E85AF6B-4AB8-4BE3-8580-65A21A9B23E4}" type="pres">
      <dgm:prSet presAssocID="{F4A48707-E7C5-48F8-862F-95B2E5CE3A4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CD3BB4-F194-428B-A085-8F1FF6419BEF}" type="pres">
      <dgm:prSet presAssocID="{F4A48707-E7C5-48F8-862F-95B2E5CE3A4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AE217C-7B0C-4DD8-ADF9-5D1C2C033818}" type="pres">
      <dgm:prSet presAssocID="{686F1A1E-C31D-418C-94DA-5D1610F33FC7}" presName="sp" presStyleCnt="0"/>
      <dgm:spPr/>
    </dgm:pt>
    <dgm:pt modelId="{A460BB03-7D61-4DCE-8F6E-1A70F733C4F1}" type="pres">
      <dgm:prSet presAssocID="{C329F541-9785-4344-8C44-BD6044F6353D}" presName="composite" presStyleCnt="0"/>
      <dgm:spPr/>
    </dgm:pt>
    <dgm:pt modelId="{B318A80A-426F-4018-8F1C-F22E4B9733FC}" type="pres">
      <dgm:prSet presAssocID="{C329F541-9785-4344-8C44-BD6044F6353D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DD71CE-0D3D-410A-A5C4-483082D6D1CA}" type="pres">
      <dgm:prSet presAssocID="{C329F541-9785-4344-8C44-BD6044F6353D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CD1A36-A3B4-48B8-831A-4304D6F0BB08}" type="pres">
      <dgm:prSet presAssocID="{CB7406F3-0E3E-4339-AAF0-621A0FC23E00}" presName="sp" presStyleCnt="0"/>
      <dgm:spPr/>
    </dgm:pt>
    <dgm:pt modelId="{05773446-3294-4FD2-B653-84881B819B9E}" type="pres">
      <dgm:prSet presAssocID="{8BBF5E72-BA4E-4E4E-B994-6966543C4473}" presName="composite" presStyleCnt="0"/>
      <dgm:spPr/>
    </dgm:pt>
    <dgm:pt modelId="{CF81401B-039D-44E0-86C2-AC158C4BA78E}" type="pres">
      <dgm:prSet presAssocID="{8BBF5E72-BA4E-4E4E-B994-6966543C447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56D33D-9104-4300-8B41-3F1E2CDB997D}" type="pres">
      <dgm:prSet presAssocID="{8BBF5E72-BA4E-4E4E-B994-6966543C4473}" presName="descendantText" presStyleLbl="alignAcc1" presStyleIdx="2" presStyleCnt="7" custScaleY="99847" custLinFactNeighborX="0" custLinFactNeighborY="12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9B5CD9-1DA5-495A-9B4C-A7F06790A7CE}" type="pres">
      <dgm:prSet presAssocID="{F7388CFE-8A30-4C7D-BB6D-9EF82536C2CF}" presName="sp" presStyleCnt="0"/>
      <dgm:spPr/>
    </dgm:pt>
    <dgm:pt modelId="{AAAA94B1-AD24-4971-A441-E0342F74C271}" type="pres">
      <dgm:prSet presAssocID="{21242C53-31D3-432E-9CE5-33965C111990}" presName="composite" presStyleCnt="0"/>
      <dgm:spPr/>
    </dgm:pt>
    <dgm:pt modelId="{E8C7E16F-97AD-45E0-A508-84EB24D3D051}" type="pres">
      <dgm:prSet presAssocID="{21242C53-31D3-432E-9CE5-33965C111990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57790E-9BA9-49F3-942F-C575A423C350}" type="pres">
      <dgm:prSet presAssocID="{21242C53-31D3-432E-9CE5-33965C111990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DF6EC-8E90-4CBA-80A5-FF800A46D01D}" type="pres">
      <dgm:prSet presAssocID="{1D0A6046-EE63-4399-85DE-5BB54DFD9062}" presName="sp" presStyleCnt="0"/>
      <dgm:spPr/>
    </dgm:pt>
    <dgm:pt modelId="{1F6A825F-E067-45AA-9E56-FA1E2D9337B6}" type="pres">
      <dgm:prSet presAssocID="{69349652-74ED-4C81-92F2-DA2C4015BB92}" presName="composite" presStyleCnt="0"/>
      <dgm:spPr/>
    </dgm:pt>
    <dgm:pt modelId="{266ED097-CE98-4EC5-8ADE-04EC44DBAE9E}" type="pres">
      <dgm:prSet presAssocID="{69349652-74ED-4C81-92F2-DA2C4015BB9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CF7CD-8237-471F-98DD-BF45E3049780}" type="pres">
      <dgm:prSet presAssocID="{69349652-74ED-4C81-92F2-DA2C4015BB9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34552D-2948-4F32-9463-DAC07138AEB4}" type="pres">
      <dgm:prSet presAssocID="{8EC4FC91-E039-47C9-98A3-9A40F540351D}" presName="sp" presStyleCnt="0"/>
      <dgm:spPr/>
    </dgm:pt>
    <dgm:pt modelId="{49930A4D-9695-4DE8-9BF6-0958EA789FC0}" type="pres">
      <dgm:prSet presAssocID="{5C5D56F8-7B24-4AB4-BDEC-CFD3B727FF77}" presName="composite" presStyleCnt="0"/>
      <dgm:spPr/>
    </dgm:pt>
    <dgm:pt modelId="{C98457C0-7B46-4B69-AD2F-57719E34AE88}" type="pres">
      <dgm:prSet presAssocID="{5C5D56F8-7B24-4AB4-BDEC-CFD3B727FF7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46A0B5-EC7C-4E6D-90A4-2D63E553FCA9}" type="pres">
      <dgm:prSet presAssocID="{5C5D56F8-7B24-4AB4-BDEC-CFD3B727FF7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A3DF2A-24D1-4356-9F2F-F9B87B91EE57}" type="pres">
      <dgm:prSet presAssocID="{E2E6219F-C424-486E-956D-654477221231}" presName="sp" presStyleCnt="0"/>
      <dgm:spPr/>
    </dgm:pt>
    <dgm:pt modelId="{389CFDFB-48C3-49CD-BA2A-04CBF7EA91CA}" type="pres">
      <dgm:prSet presAssocID="{522812ED-5695-4267-A1A5-4BD1ECA5B311}" presName="composite" presStyleCnt="0"/>
      <dgm:spPr/>
    </dgm:pt>
    <dgm:pt modelId="{DE98CCEB-2F08-4BED-A1F1-AE5F0C86F00F}" type="pres">
      <dgm:prSet presAssocID="{522812ED-5695-4267-A1A5-4BD1ECA5B31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EAC85F-1F5F-4E69-8C53-580E016AA667}" type="pres">
      <dgm:prSet presAssocID="{522812ED-5695-4267-A1A5-4BD1ECA5B31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6A070EC-298D-468E-A350-3349B63BC4C9}" srcId="{C329F541-9785-4344-8C44-BD6044F6353D}" destId="{F04522E4-CA04-498F-8046-6E9174E80C6F}" srcOrd="0" destOrd="0" parTransId="{F5D8F760-FD35-4243-A7EF-6FABBCDA28D1}" sibTransId="{DDF6C775-3658-4B46-92FF-22152C694F2C}"/>
    <dgm:cxn modelId="{95C0814C-9EBC-416E-B6A9-28A3DEB5BF8D}" type="presOf" srcId="{220730CB-1580-422A-906F-9717B28D5BF4}" destId="{4DEAC85F-1F5F-4E69-8C53-580E016AA667}" srcOrd="0" destOrd="0" presId="urn:microsoft.com/office/officeart/2005/8/layout/chevron2"/>
    <dgm:cxn modelId="{662F76A0-A0DF-457D-80FF-34C3632B0161}" type="presOf" srcId="{8BBF5E72-BA4E-4E4E-B994-6966543C4473}" destId="{CF81401B-039D-44E0-86C2-AC158C4BA78E}" srcOrd="0" destOrd="0" presId="urn:microsoft.com/office/officeart/2005/8/layout/chevron2"/>
    <dgm:cxn modelId="{1470C415-D582-47DF-A6FD-CD97F64EB2B7}" type="presOf" srcId="{69349652-74ED-4C81-92F2-DA2C4015BB92}" destId="{266ED097-CE98-4EC5-8ADE-04EC44DBAE9E}" srcOrd="0" destOrd="0" presId="urn:microsoft.com/office/officeart/2005/8/layout/chevron2"/>
    <dgm:cxn modelId="{4EF12A7B-3673-4FB9-8C9A-3163EAA80D20}" type="presOf" srcId="{723367B4-2DFC-4F75-AE59-54AB40235907}" destId="{9456D33D-9104-4300-8B41-3F1E2CDB997D}" srcOrd="0" destOrd="0" presId="urn:microsoft.com/office/officeart/2005/8/layout/chevron2"/>
    <dgm:cxn modelId="{F6D976F8-3273-4F74-ADC0-CC83588FC033}" srcId="{21242C53-31D3-432E-9CE5-33965C111990}" destId="{C69A3668-3C77-4F57-8EB3-F4A5DBBD777E}" srcOrd="0" destOrd="0" parTransId="{E2094675-04FA-4C7A-9477-31625FF22175}" sibTransId="{E9EEA81B-A8AC-44A5-A7CF-3B8D26C5964E}"/>
    <dgm:cxn modelId="{D73B1C4C-AB54-4069-9F8C-F1188EA13D9C}" type="presOf" srcId="{4C05A131-C2BE-42B4-95A3-DB884107323C}" destId="{81A031B8-F5BA-4835-BAFE-5BB11A2EEAD8}" srcOrd="0" destOrd="0" presId="urn:microsoft.com/office/officeart/2005/8/layout/chevron2"/>
    <dgm:cxn modelId="{709EC2B2-834E-41C2-829D-F49C08734E58}" type="presOf" srcId="{F4A48707-E7C5-48F8-862F-95B2E5CE3A44}" destId="{3E85AF6B-4AB8-4BE3-8580-65A21A9B23E4}" srcOrd="0" destOrd="0" presId="urn:microsoft.com/office/officeart/2005/8/layout/chevron2"/>
    <dgm:cxn modelId="{1D8F53E8-F6CB-44DA-BDE9-19F62EBC157A}" type="presOf" srcId="{522812ED-5695-4267-A1A5-4BD1ECA5B311}" destId="{DE98CCEB-2F08-4BED-A1F1-AE5F0C86F00F}" srcOrd="0" destOrd="0" presId="urn:microsoft.com/office/officeart/2005/8/layout/chevron2"/>
    <dgm:cxn modelId="{48DAD05C-B83E-4A6E-B205-E3133B42AF91}" srcId="{8BBF5E72-BA4E-4E4E-B994-6966543C4473}" destId="{723367B4-2DFC-4F75-AE59-54AB40235907}" srcOrd="0" destOrd="0" parTransId="{F2386B17-E396-4B13-A9E3-0F866CA8E651}" sibTransId="{84265FC0-39D6-4609-8226-EBEC58ACE67B}"/>
    <dgm:cxn modelId="{BD2062E6-8C99-4DA5-91B2-18CF64CDBEDA}" type="presOf" srcId="{65F3C24F-E209-49AD-B208-A520DF428084}" destId="{656CF7CD-8237-471F-98DD-BF45E3049780}" srcOrd="0" destOrd="0" presId="urn:microsoft.com/office/officeart/2005/8/layout/chevron2"/>
    <dgm:cxn modelId="{F8B1B221-84AA-497C-82D2-73ADD69D4D98}" srcId="{522812ED-5695-4267-A1A5-4BD1ECA5B311}" destId="{220730CB-1580-422A-906F-9717B28D5BF4}" srcOrd="0" destOrd="0" parTransId="{0DC41A53-B6CB-43C6-B22F-3DF5CECC9C6A}" sibTransId="{DC8B949A-A123-420F-B6CE-C59D69B2D231}"/>
    <dgm:cxn modelId="{7E4D3E74-8F32-4636-87DB-87A8BAB18786}" srcId="{F4A48707-E7C5-48F8-862F-95B2E5CE3A44}" destId="{C167A331-1E1A-4DFF-9109-4EEBC5D558E8}" srcOrd="1" destOrd="0" parTransId="{BE5066FF-6ACC-4C2B-B8DF-9DF9656DDB1F}" sibTransId="{9B2CDFBF-931E-43EA-AE43-C4AF56108C42}"/>
    <dgm:cxn modelId="{5D39011C-BC80-42C6-BE7D-6056A0AD4B62}" type="presOf" srcId="{C329F541-9785-4344-8C44-BD6044F6353D}" destId="{B318A80A-426F-4018-8F1C-F22E4B9733FC}" srcOrd="0" destOrd="0" presId="urn:microsoft.com/office/officeart/2005/8/layout/chevron2"/>
    <dgm:cxn modelId="{14AFF0EB-0376-4302-BCAF-929F414769CC}" srcId="{4C05A131-C2BE-42B4-95A3-DB884107323C}" destId="{5C5D56F8-7B24-4AB4-BDEC-CFD3B727FF77}" srcOrd="5" destOrd="0" parTransId="{012CF048-50C7-4D33-BF35-735E62709577}" sibTransId="{E2E6219F-C424-486E-956D-654477221231}"/>
    <dgm:cxn modelId="{5C28F4D0-67E1-4245-8C5D-09B8E80952B6}" type="presOf" srcId="{8A7F1B99-F1CB-4BDF-BE75-5CB5F0E600AB}" destId="{0546A0B5-EC7C-4E6D-90A4-2D63E553FCA9}" srcOrd="0" destOrd="0" presId="urn:microsoft.com/office/officeart/2005/8/layout/chevron2"/>
    <dgm:cxn modelId="{CBEF9BC3-6A98-4250-BAC5-76B012AACBB9}" type="presOf" srcId="{C167A331-1E1A-4DFF-9109-4EEBC5D558E8}" destId="{89CD3BB4-F194-428B-A085-8F1FF6419BEF}" srcOrd="0" destOrd="1" presId="urn:microsoft.com/office/officeart/2005/8/layout/chevron2"/>
    <dgm:cxn modelId="{0F20BAEB-926D-4B6D-B3DD-7A38A98D9AC7}" srcId="{8BBF5E72-BA4E-4E4E-B994-6966543C4473}" destId="{4AD18D2A-80D7-4E03-A173-6CA15914C5C0}" srcOrd="1" destOrd="0" parTransId="{914D2C55-B04B-49F6-BF63-8CD2E807ABB4}" sibTransId="{4A47478B-2FF2-46F7-964F-0D605E0EC75A}"/>
    <dgm:cxn modelId="{A6037B18-ED20-4B33-AD58-8326A296828E}" type="presOf" srcId="{C69A3668-3C77-4F57-8EB3-F4A5DBBD777E}" destId="{D757790E-9BA9-49F3-942F-C575A423C350}" srcOrd="0" destOrd="0" presId="urn:microsoft.com/office/officeart/2005/8/layout/chevron2"/>
    <dgm:cxn modelId="{9FC3235B-3344-4EED-8ABC-9ECB53C1D037}" type="presOf" srcId="{F04522E4-CA04-498F-8046-6E9174E80C6F}" destId="{C3DD71CE-0D3D-410A-A5C4-483082D6D1CA}" srcOrd="0" destOrd="0" presId="urn:microsoft.com/office/officeart/2005/8/layout/chevron2"/>
    <dgm:cxn modelId="{B2408CC1-B1E4-44F0-801A-975B9BD41AD5}" srcId="{F4A48707-E7C5-48F8-862F-95B2E5CE3A44}" destId="{8390FDEB-6384-48EC-9AF1-264B63484D86}" srcOrd="0" destOrd="0" parTransId="{7F281550-D709-4B17-9E75-4D8D712A4A44}" sibTransId="{47F245E0-5C3E-4DC3-98AD-23AAE8F39C46}"/>
    <dgm:cxn modelId="{1D2412FC-C198-438C-BF73-FF44572B24FD}" type="presOf" srcId="{AB097D23-56AD-418F-B7F0-65E792253AA4}" destId="{C3DD71CE-0D3D-410A-A5C4-483082D6D1CA}" srcOrd="0" destOrd="1" presId="urn:microsoft.com/office/officeart/2005/8/layout/chevron2"/>
    <dgm:cxn modelId="{E425C0FE-AF42-4C95-AE04-7B5579B07981}" srcId="{69349652-74ED-4C81-92F2-DA2C4015BB92}" destId="{65F3C24F-E209-49AD-B208-A520DF428084}" srcOrd="0" destOrd="0" parTransId="{76C4DC9F-7867-4C0F-8988-1A2A9009387E}" sibTransId="{E3085C3C-B090-4F14-B334-821CE3887534}"/>
    <dgm:cxn modelId="{30B7581F-2593-4DF0-AAA8-9EED70C570B9}" srcId="{5C5D56F8-7B24-4AB4-BDEC-CFD3B727FF77}" destId="{8A7F1B99-F1CB-4BDF-BE75-5CB5F0E600AB}" srcOrd="0" destOrd="0" parTransId="{01AC94DC-1C24-48BE-87DE-56BF9D4454B7}" sibTransId="{1E359899-C719-4922-8016-4A32FB742505}"/>
    <dgm:cxn modelId="{6D69B49B-506C-4FD0-B9A3-3E7770DF95B0}" srcId="{4C05A131-C2BE-42B4-95A3-DB884107323C}" destId="{522812ED-5695-4267-A1A5-4BD1ECA5B311}" srcOrd="6" destOrd="0" parTransId="{0673330C-9169-43CA-A88D-C2C6A19E1A3E}" sibTransId="{2DA3476B-E1DC-4FDD-9E5C-54FDB79596D9}"/>
    <dgm:cxn modelId="{F81F2CDF-BF06-4943-BBCE-03583D5BE6CF}" type="presOf" srcId="{21242C53-31D3-432E-9CE5-33965C111990}" destId="{E8C7E16F-97AD-45E0-A508-84EB24D3D051}" srcOrd="0" destOrd="0" presId="urn:microsoft.com/office/officeart/2005/8/layout/chevron2"/>
    <dgm:cxn modelId="{64CD7FF4-66BD-4F10-859F-DC31F0E09A4A}" srcId="{C329F541-9785-4344-8C44-BD6044F6353D}" destId="{AB097D23-56AD-418F-B7F0-65E792253AA4}" srcOrd="1" destOrd="0" parTransId="{2405CBBF-F39D-4932-A2EA-15EFC1C1B85A}" sibTransId="{06D60718-3591-4059-AA6A-4307E134FD1F}"/>
    <dgm:cxn modelId="{486A1D3D-13A1-42CA-AF9F-AA1F1AD30A74}" type="presOf" srcId="{8390FDEB-6384-48EC-9AF1-264B63484D86}" destId="{89CD3BB4-F194-428B-A085-8F1FF6419BEF}" srcOrd="0" destOrd="0" presId="urn:microsoft.com/office/officeart/2005/8/layout/chevron2"/>
    <dgm:cxn modelId="{3A2C37A2-FD07-468E-8A8D-317D5676CBA4}" srcId="{4C05A131-C2BE-42B4-95A3-DB884107323C}" destId="{F4A48707-E7C5-48F8-862F-95B2E5CE3A44}" srcOrd="0" destOrd="0" parTransId="{662B371D-4611-4142-A62B-2A0B4FA987C0}" sibTransId="{686F1A1E-C31D-418C-94DA-5D1610F33FC7}"/>
    <dgm:cxn modelId="{D54E6CDF-3CA4-44BA-91B7-9ACE0BE63EE1}" srcId="{4C05A131-C2BE-42B4-95A3-DB884107323C}" destId="{21242C53-31D3-432E-9CE5-33965C111990}" srcOrd="3" destOrd="0" parTransId="{74C9FE68-C799-479C-AEC6-887943733FA8}" sibTransId="{1D0A6046-EE63-4399-85DE-5BB54DFD9062}"/>
    <dgm:cxn modelId="{CEF03940-C6CB-4404-A86D-110D96CE250D}" srcId="{4C05A131-C2BE-42B4-95A3-DB884107323C}" destId="{8BBF5E72-BA4E-4E4E-B994-6966543C4473}" srcOrd="2" destOrd="0" parTransId="{086BA41B-41F7-47E5-B8F0-C5B25B9399C0}" sibTransId="{F7388CFE-8A30-4C7D-BB6D-9EF82536C2CF}"/>
    <dgm:cxn modelId="{1C7D75CD-35C2-425B-9862-7D17C05C8FC2}" type="presOf" srcId="{5C5D56F8-7B24-4AB4-BDEC-CFD3B727FF77}" destId="{C98457C0-7B46-4B69-AD2F-57719E34AE88}" srcOrd="0" destOrd="0" presId="urn:microsoft.com/office/officeart/2005/8/layout/chevron2"/>
    <dgm:cxn modelId="{27660389-F9A3-42B6-B47A-211F04FD394F}" srcId="{4C05A131-C2BE-42B4-95A3-DB884107323C}" destId="{69349652-74ED-4C81-92F2-DA2C4015BB92}" srcOrd="4" destOrd="0" parTransId="{F5B371E3-406C-4D1D-A29E-102638D3D762}" sibTransId="{8EC4FC91-E039-47C9-98A3-9A40F540351D}"/>
    <dgm:cxn modelId="{8FCD3D6C-3CA4-43DE-B8E6-BE777FF12E01}" type="presOf" srcId="{4AD18D2A-80D7-4E03-A173-6CA15914C5C0}" destId="{9456D33D-9104-4300-8B41-3F1E2CDB997D}" srcOrd="0" destOrd="1" presId="urn:microsoft.com/office/officeart/2005/8/layout/chevron2"/>
    <dgm:cxn modelId="{8E7723C4-BB8F-4A8D-B737-C0553881C955}" srcId="{4C05A131-C2BE-42B4-95A3-DB884107323C}" destId="{C329F541-9785-4344-8C44-BD6044F6353D}" srcOrd="1" destOrd="0" parTransId="{88710D70-8B21-48C3-A5C0-A0746EEC4173}" sibTransId="{CB7406F3-0E3E-4339-AAF0-621A0FC23E00}"/>
    <dgm:cxn modelId="{1C232420-D2B2-4262-BAB6-F7B7D8BEC2F6}" type="presParOf" srcId="{81A031B8-F5BA-4835-BAFE-5BB11A2EEAD8}" destId="{5AA93CB8-C480-4A2A-B6D8-18F3DA4D4A87}" srcOrd="0" destOrd="0" presId="urn:microsoft.com/office/officeart/2005/8/layout/chevron2"/>
    <dgm:cxn modelId="{1B6B45FC-2C19-416A-BF7C-140A2195AFAB}" type="presParOf" srcId="{5AA93CB8-C480-4A2A-B6D8-18F3DA4D4A87}" destId="{3E85AF6B-4AB8-4BE3-8580-65A21A9B23E4}" srcOrd="0" destOrd="0" presId="urn:microsoft.com/office/officeart/2005/8/layout/chevron2"/>
    <dgm:cxn modelId="{7859AF98-88E0-4B21-BCA1-9639BD1F482C}" type="presParOf" srcId="{5AA93CB8-C480-4A2A-B6D8-18F3DA4D4A87}" destId="{89CD3BB4-F194-428B-A085-8F1FF6419BEF}" srcOrd="1" destOrd="0" presId="urn:microsoft.com/office/officeart/2005/8/layout/chevron2"/>
    <dgm:cxn modelId="{7090FF1F-49D4-4E26-8B51-3F61EF3309D8}" type="presParOf" srcId="{81A031B8-F5BA-4835-BAFE-5BB11A2EEAD8}" destId="{95AE217C-7B0C-4DD8-ADF9-5D1C2C033818}" srcOrd="1" destOrd="0" presId="urn:microsoft.com/office/officeart/2005/8/layout/chevron2"/>
    <dgm:cxn modelId="{C365E941-692D-4BDB-963A-AA4CC53A125C}" type="presParOf" srcId="{81A031B8-F5BA-4835-BAFE-5BB11A2EEAD8}" destId="{A460BB03-7D61-4DCE-8F6E-1A70F733C4F1}" srcOrd="2" destOrd="0" presId="urn:microsoft.com/office/officeart/2005/8/layout/chevron2"/>
    <dgm:cxn modelId="{C049C99F-6765-4214-9AE2-B4B8DDC1928F}" type="presParOf" srcId="{A460BB03-7D61-4DCE-8F6E-1A70F733C4F1}" destId="{B318A80A-426F-4018-8F1C-F22E4B9733FC}" srcOrd="0" destOrd="0" presId="urn:microsoft.com/office/officeart/2005/8/layout/chevron2"/>
    <dgm:cxn modelId="{3024F920-911D-4C97-B938-1689BB55DC0C}" type="presParOf" srcId="{A460BB03-7D61-4DCE-8F6E-1A70F733C4F1}" destId="{C3DD71CE-0D3D-410A-A5C4-483082D6D1CA}" srcOrd="1" destOrd="0" presId="urn:microsoft.com/office/officeart/2005/8/layout/chevron2"/>
    <dgm:cxn modelId="{956EE2AA-E279-4FF8-B723-2104106E28E1}" type="presParOf" srcId="{81A031B8-F5BA-4835-BAFE-5BB11A2EEAD8}" destId="{01CD1A36-A3B4-48B8-831A-4304D6F0BB08}" srcOrd="3" destOrd="0" presId="urn:microsoft.com/office/officeart/2005/8/layout/chevron2"/>
    <dgm:cxn modelId="{40521DD0-3B1E-4F22-B0FC-52C0D76B6DCA}" type="presParOf" srcId="{81A031B8-F5BA-4835-BAFE-5BB11A2EEAD8}" destId="{05773446-3294-4FD2-B653-84881B819B9E}" srcOrd="4" destOrd="0" presId="urn:microsoft.com/office/officeart/2005/8/layout/chevron2"/>
    <dgm:cxn modelId="{C087D2BE-A000-4B27-982D-EB2134C6E225}" type="presParOf" srcId="{05773446-3294-4FD2-B653-84881B819B9E}" destId="{CF81401B-039D-44E0-86C2-AC158C4BA78E}" srcOrd="0" destOrd="0" presId="urn:microsoft.com/office/officeart/2005/8/layout/chevron2"/>
    <dgm:cxn modelId="{3750B98D-ADF5-4DFC-9E20-A12D770D0DDF}" type="presParOf" srcId="{05773446-3294-4FD2-B653-84881B819B9E}" destId="{9456D33D-9104-4300-8B41-3F1E2CDB997D}" srcOrd="1" destOrd="0" presId="urn:microsoft.com/office/officeart/2005/8/layout/chevron2"/>
    <dgm:cxn modelId="{FBBA6BCB-11BB-4262-AF31-ECF070B67050}" type="presParOf" srcId="{81A031B8-F5BA-4835-BAFE-5BB11A2EEAD8}" destId="{6D9B5CD9-1DA5-495A-9B4C-A7F06790A7CE}" srcOrd="5" destOrd="0" presId="urn:microsoft.com/office/officeart/2005/8/layout/chevron2"/>
    <dgm:cxn modelId="{D0B8DA15-7E41-4989-A773-B94F4FFB5E4B}" type="presParOf" srcId="{81A031B8-F5BA-4835-BAFE-5BB11A2EEAD8}" destId="{AAAA94B1-AD24-4971-A441-E0342F74C271}" srcOrd="6" destOrd="0" presId="urn:microsoft.com/office/officeart/2005/8/layout/chevron2"/>
    <dgm:cxn modelId="{68AF5E3D-ABE9-4186-8B9C-85EC5577100B}" type="presParOf" srcId="{AAAA94B1-AD24-4971-A441-E0342F74C271}" destId="{E8C7E16F-97AD-45E0-A508-84EB24D3D051}" srcOrd="0" destOrd="0" presId="urn:microsoft.com/office/officeart/2005/8/layout/chevron2"/>
    <dgm:cxn modelId="{0ACBABAD-AD8E-47AB-9151-44BD7B34DC3C}" type="presParOf" srcId="{AAAA94B1-AD24-4971-A441-E0342F74C271}" destId="{D757790E-9BA9-49F3-942F-C575A423C350}" srcOrd="1" destOrd="0" presId="urn:microsoft.com/office/officeart/2005/8/layout/chevron2"/>
    <dgm:cxn modelId="{1DD472F4-9816-4535-864C-48653E5762B6}" type="presParOf" srcId="{81A031B8-F5BA-4835-BAFE-5BB11A2EEAD8}" destId="{4F4DF6EC-8E90-4CBA-80A5-FF800A46D01D}" srcOrd="7" destOrd="0" presId="urn:microsoft.com/office/officeart/2005/8/layout/chevron2"/>
    <dgm:cxn modelId="{EF4DC779-50E2-487B-A855-125F4379FBE8}" type="presParOf" srcId="{81A031B8-F5BA-4835-BAFE-5BB11A2EEAD8}" destId="{1F6A825F-E067-45AA-9E56-FA1E2D9337B6}" srcOrd="8" destOrd="0" presId="urn:microsoft.com/office/officeart/2005/8/layout/chevron2"/>
    <dgm:cxn modelId="{BC7F7E40-8216-451D-9967-13B7BE2BCA84}" type="presParOf" srcId="{1F6A825F-E067-45AA-9E56-FA1E2D9337B6}" destId="{266ED097-CE98-4EC5-8ADE-04EC44DBAE9E}" srcOrd="0" destOrd="0" presId="urn:microsoft.com/office/officeart/2005/8/layout/chevron2"/>
    <dgm:cxn modelId="{07404B3D-CDA1-446D-BDD8-A2C1338A8059}" type="presParOf" srcId="{1F6A825F-E067-45AA-9E56-FA1E2D9337B6}" destId="{656CF7CD-8237-471F-98DD-BF45E3049780}" srcOrd="1" destOrd="0" presId="urn:microsoft.com/office/officeart/2005/8/layout/chevron2"/>
    <dgm:cxn modelId="{4B582430-1B70-497B-8472-24AB6CB9476B}" type="presParOf" srcId="{81A031B8-F5BA-4835-BAFE-5BB11A2EEAD8}" destId="{5834552D-2948-4F32-9463-DAC07138AEB4}" srcOrd="9" destOrd="0" presId="urn:microsoft.com/office/officeart/2005/8/layout/chevron2"/>
    <dgm:cxn modelId="{E44C543D-8FB8-42E9-BB17-883C5A9CCE4B}" type="presParOf" srcId="{81A031B8-F5BA-4835-BAFE-5BB11A2EEAD8}" destId="{49930A4D-9695-4DE8-9BF6-0958EA789FC0}" srcOrd="10" destOrd="0" presId="urn:microsoft.com/office/officeart/2005/8/layout/chevron2"/>
    <dgm:cxn modelId="{55F5FD0F-E8FE-49B3-844D-5A09E67D3E24}" type="presParOf" srcId="{49930A4D-9695-4DE8-9BF6-0958EA789FC0}" destId="{C98457C0-7B46-4B69-AD2F-57719E34AE88}" srcOrd="0" destOrd="0" presId="urn:microsoft.com/office/officeart/2005/8/layout/chevron2"/>
    <dgm:cxn modelId="{0BC1A3FA-6B62-47D0-8A82-425085BC7FF0}" type="presParOf" srcId="{49930A4D-9695-4DE8-9BF6-0958EA789FC0}" destId="{0546A0B5-EC7C-4E6D-90A4-2D63E553FCA9}" srcOrd="1" destOrd="0" presId="urn:microsoft.com/office/officeart/2005/8/layout/chevron2"/>
    <dgm:cxn modelId="{A87BF98D-0984-4FF3-B068-1938F7E4C96D}" type="presParOf" srcId="{81A031B8-F5BA-4835-BAFE-5BB11A2EEAD8}" destId="{67A3DF2A-24D1-4356-9F2F-F9B87B91EE57}" srcOrd="11" destOrd="0" presId="urn:microsoft.com/office/officeart/2005/8/layout/chevron2"/>
    <dgm:cxn modelId="{2BA8D3A1-B492-4890-AB25-8B07F39B6959}" type="presParOf" srcId="{81A031B8-F5BA-4835-BAFE-5BB11A2EEAD8}" destId="{389CFDFB-48C3-49CD-BA2A-04CBF7EA91CA}" srcOrd="12" destOrd="0" presId="urn:microsoft.com/office/officeart/2005/8/layout/chevron2"/>
    <dgm:cxn modelId="{46AC20D5-53E1-4577-807C-30B708672248}" type="presParOf" srcId="{389CFDFB-48C3-49CD-BA2A-04CBF7EA91CA}" destId="{DE98CCEB-2F08-4BED-A1F1-AE5F0C86F00F}" srcOrd="0" destOrd="0" presId="urn:microsoft.com/office/officeart/2005/8/layout/chevron2"/>
    <dgm:cxn modelId="{889B8AB6-2FA5-442A-9230-947918C67ABE}" type="presParOf" srcId="{389CFDFB-48C3-49CD-BA2A-04CBF7EA91CA}" destId="{4DEAC85F-1F5F-4E69-8C53-580E016AA6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227F0-C4B6-423F-AF6E-2EBC528CBED2}">
      <dsp:nvSpPr>
        <dsp:cNvPr id="0" name=""/>
        <dsp:cNvSpPr/>
      </dsp:nvSpPr>
      <dsp:spPr>
        <a:xfrm>
          <a:off x="5465" y="1383876"/>
          <a:ext cx="2910364" cy="151214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Disparité du fonctionnement des ALSH</a:t>
          </a:r>
          <a:endParaRPr lang="fr-FR" sz="3200" kern="1200" dirty="0"/>
        </a:p>
      </dsp:txBody>
      <dsp:txXfrm>
        <a:off x="49754" y="1428165"/>
        <a:ext cx="2821786" cy="1423569"/>
      </dsp:txXfrm>
    </dsp:sp>
    <dsp:sp modelId="{E73B4912-AACA-42D0-AE7C-E99292251BAB}">
      <dsp:nvSpPr>
        <dsp:cNvPr id="0" name=""/>
        <dsp:cNvSpPr/>
      </dsp:nvSpPr>
      <dsp:spPr>
        <a:xfrm rot="19457599">
          <a:off x="2798865" y="1750250"/>
          <a:ext cx="1244401" cy="53121"/>
        </a:xfrm>
        <a:custGeom>
          <a:avLst/>
          <a:gdLst/>
          <a:ahLst/>
          <a:cxnLst/>
          <a:rect l="0" t="0" r="0" b="0"/>
          <a:pathLst>
            <a:path>
              <a:moveTo>
                <a:pt x="0" y="26560"/>
              </a:moveTo>
              <a:lnTo>
                <a:pt x="1244401" y="26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389955" y="1745701"/>
        <a:ext cx="62220" cy="62220"/>
      </dsp:txXfrm>
    </dsp:sp>
    <dsp:sp modelId="{EE7D526B-721E-4865-A1E2-27E3C8076868}">
      <dsp:nvSpPr>
        <dsp:cNvPr id="0" name=""/>
        <dsp:cNvSpPr/>
      </dsp:nvSpPr>
      <dsp:spPr>
        <a:xfrm>
          <a:off x="3926302" y="782126"/>
          <a:ext cx="2526182" cy="12630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Chantier 1 : </a:t>
          </a:r>
          <a:r>
            <a:rPr lang="fr-FR" sz="2700" b="1" i="1" kern="1200" dirty="0" smtClean="0"/>
            <a:t>Harmonisation des pratiques</a:t>
          </a:r>
          <a:endParaRPr lang="fr-FR" sz="2700" b="1" i="1" kern="1200" dirty="0"/>
        </a:p>
      </dsp:txBody>
      <dsp:txXfrm>
        <a:off x="3963297" y="819121"/>
        <a:ext cx="2452192" cy="1189101"/>
      </dsp:txXfrm>
    </dsp:sp>
    <dsp:sp modelId="{AEB4A490-DA94-472E-A1C0-BFAB08369BB6}">
      <dsp:nvSpPr>
        <dsp:cNvPr id="0" name=""/>
        <dsp:cNvSpPr/>
      </dsp:nvSpPr>
      <dsp:spPr>
        <a:xfrm rot="2142401">
          <a:off x="2798865" y="2476527"/>
          <a:ext cx="1244401" cy="53121"/>
        </a:xfrm>
        <a:custGeom>
          <a:avLst/>
          <a:gdLst/>
          <a:ahLst/>
          <a:cxnLst/>
          <a:rect l="0" t="0" r="0" b="0"/>
          <a:pathLst>
            <a:path>
              <a:moveTo>
                <a:pt x="0" y="26560"/>
              </a:moveTo>
              <a:lnTo>
                <a:pt x="1244401" y="26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389955" y="2471978"/>
        <a:ext cx="62220" cy="62220"/>
      </dsp:txXfrm>
    </dsp:sp>
    <dsp:sp modelId="{DF5EECFB-2F00-4353-BE5D-8186B0F1D8D1}">
      <dsp:nvSpPr>
        <dsp:cNvPr id="0" name=""/>
        <dsp:cNvSpPr/>
      </dsp:nvSpPr>
      <dsp:spPr>
        <a:xfrm>
          <a:off x="3926302" y="2234681"/>
          <a:ext cx="2526182" cy="12630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Chantier 2 : </a:t>
          </a:r>
          <a:r>
            <a:rPr lang="fr-FR" sz="2700" b="1" i="1" kern="1200" dirty="0" smtClean="0"/>
            <a:t>Harmonisation des tarifs</a:t>
          </a:r>
          <a:endParaRPr lang="fr-FR" sz="2700" b="1" i="1" kern="1200" dirty="0"/>
        </a:p>
      </dsp:txBody>
      <dsp:txXfrm>
        <a:off x="3963297" y="2271676"/>
        <a:ext cx="2452192" cy="1189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188B1-EE54-4EDF-8F1E-A1CB48CC6F68}">
      <dsp:nvSpPr>
        <dsp:cNvPr id="0" name=""/>
        <dsp:cNvSpPr/>
      </dsp:nvSpPr>
      <dsp:spPr>
        <a:xfrm>
          <a:off x="1654116" y="575996"/>
          <a:ext cx="3839107" cy="3839107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0F8BD-1389-4D06-B898-56734C4E2E86}">
      <dsp:nvSpPr>
        <dsp:cNvPr id="0" name=""/>
        <dsp:cNvSpPr/>
      </dsp:nvSpPr>
      <dsp:spPr>
        <a:xfrm>
          <a:off x="1654116" y="575996"/>
          <a:ext cx="3839107" cy="3839107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9D40D-592D-4D31-9039-A7FAE9EF4285}">
      <dsp:nvSpPr>
        <dsp:cNvPr id="0" name=""/>
        <dsp:cNvSpPr/>
      </dsp:nvSpPr>
      <dsp:spPr>
        <a:xfrm>
          <a:off x="1654116" y="575996"/>
          <a:ext cx="3839107" cy="3839107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9676C-4C73-4172-8561-A67CF92BCB30}">
      <dsp:nvSpPr>
        <dsp:cNvPr id="0" name=""/>
        <dsp:cNvSpPr/>
      </dsp:nvSpPr>
      <dsp:spPr>
        <a:xfrm>
          <a:off x="1654116" y="575996"/>
          <a:ext cx="3839107" cy="3839107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8C70E-90F9-4D38-9DC8-65DFCB6D1664}">
      <dsp:nvSpPr>
        <dsp:cNvPr id="0" name=""/>
        <dsp:cNvSpPr/>
      </dsp:nvSpPr>
      <dsp:spPr>
        <a:xfrm>
          <a:off x="2690561" y="1612440"/>
          <a:ext cx="1766218" cy="17662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Harmonisation des tarifs des ALSH</a:t>
          </a:r>
          <a:endParaRPr lang="fr-FR" sz="1400" b="1" kern="1200" dirty="0"/>
        </a:p>
      </dsp:txBody>
      <dsp:txXfrm>
        <a:off x="2949218" y="1871097"/>
        <a:ext cx="1248904" cy="1248904"/>
      </dsp:txXfrm>
    </dsp:sp>
    <dsp:sp modelId="{B132A1E5-A57E-43E0-BA0E-7BAD9DDD86D8}">
      <dsp:nvSpPr>
        <dsp:cNvPr id="0" name=""/>
        <dsp:cNvSpPr/>
      </dsp:nvSpPr>
      <dsp:spPr>
        <a:xfrm>
          <a:off x="2851566" y="2328"/>
          <a:ext cx="1444208" cy="1236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COMITE DE PILOTAGE</a:t>
          </a:r>
          <a:endParaRPr lang="fr-FR" sz="1800" b="1" kern="1200" dirty="0"/>
        </a:p>
      </dsp:txBody>
      <dsp:txXfrm>
        <a:off x="3063065" y="183388"/>
        <a:ext cx="1021210" cy="874232"/>
      </dsp:txXfrm>
    </dsp:sp>
    <dsp:sp modelId="{457EFB31-973F-4AAE-9C36-D90F1EAD9634}">
      <dsp:nvSpPr>
        <dsp:cNvPr id="0" name=""/>
        <dsp:cNvSpPr/>
      </dsp:nvSpPr>
      <dsp:spPr>
        <a:xfrm>
          <a:off x="4761532" y="1877373"/>
          <a:ext cx="1374366" cy="1236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 smtClean="0"/>
            <a:t>Commission consultative</a:t>
          </a:r>
          <a:endParaRPr lang="fr-FR" sz="1400" i="1" kern="1200" dirty="0"/>
        </a:p>
      </dsp:txBody>
      <dsp:txXfrm>
        <a:off x="4962803" y="2058433"/>
        <a:ext cx="971824" cy="874232"/>
      </dsp:txXfrm>
    </dsp:sp>
    <dsp:sp modelId="{A5684E99-20EB-491C-9DC4-1EBB5920A826}">
      <dsp:nvSpPr>
        <dsp:cNvPr id="0" name=""/>
        <dsp:cNvSpPr/>
      </dsp:nvSpPr>
      <dsp:spPr>
        <a:xfrm>
          <a:off x="2955493" y="3752418"/>
          <a:ext cx="1236352" cy="1236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Comité technique</a:t>
          </a:r>
          <a:endParaRPr lang="fr-FR" sz="1400" kern="1200" dirty="0"/>
        </a:p>
      </dsp:txBody>
      <dsp:txXfrm>
        <a:off x="3136553" y="3933478"/>
        <a:ext cx="874232" cy="874232"/>
      </dsp:txXfrm>
    </dsp:sp>
    <dsp:sp modelId="{30384133-E82D-4E0D-BDE8-3B88BE2DEE66}">
      <dsp:nvSpPr>
        <dsp:cNvPr id="0" name=""/>
        <dsp:cNvSpPr/>
      </dsp:nvSpPr>
      <dsp:spPr>
        <a:xfrm>
          <a:off x="1026902" y="1877373"/>
          <a:ext cx="1343445" cy="1236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 smtClean="0"/>
            <a:t>GTCAS</a:t>
          </a:r>
          <a:endParaRPr lang="fr-FR" sz="1400" i="1" kern="1200" dirty="0"/>
        </a:p>
      </dsp:txBody>
      <dsp:txXfrm>
        <a:off x="1223645" y="2058433"/>
        <a:ext cx="949959" cy="874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5AF6B-4AB8-4BE3-8580-65A21A9B23E4}">
      <dsp:nvSpPr>
        <dsp:cNvPr id="0" name=""/>
        <dsp:cNvSpPr/>
      </dsp:nvSpPr>
      <dsp:spPr>
        <a:xfrm rot="5400000">
          <a:off x="-135335" y="136536"/>
          <a:ext cx="902235" cy="63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Septembre 2017</a:t>
          </a:r>
          <a:endParaRPr lang="fr-FR" sz="800" kern="1200" dirty="0"/>
        </a:p>
      </dsp:txBody>
      <dsp:txXfrm rot="-5400000">
        <a:off x="1" y="316982"/>
        <a:ext cx="631564" cy="270671"/>
      </dsp:txXfrm>
    </dsp:sp>
    <dsp:sp modelId="{89CD3BB4-F194-428B-A085-8F1FF6419BEF}">
      <dsp:nvSpPr>
        <dsp:cNvPr id="0" name=""/>
        <dsp:cNvSpPr/>
      </dsp:nvSpPr>
      <dsp:spPr>
        <a:xfrm rot="5400000">
          <a:off x="3070555" y="-2437789"/>
          <a:ext cx="586453" cy="546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Réunion de lancement (contexte, objectifs, gouvernance, planning prévisionnel, plan de communication 1)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dirty="0"/>
        </a:p>
      </dsp:txBody>
      <dsp:txXfrm rot="-5400000">
        <a:off x="631564" y="29830"/>
        <a:ext cx="5435807" cy="529197"/>
      </dsp:txXfrm>
    </dsp:sp>
    <dsp:sp modelId="{B318A80A-426F-4018-8F1C-F22E4B9733FC}">
      <dsp:nvSpPr>
        <dsp:cNvPr id="0" name=""/>
        <dsp:cNvSpPr/>
      </dsp:nvSpPr>
      <dsp:spPr>
        <a:xfrm rot="5400000">
          <a:off x="-135335" y="955725"/>
          <a:ext cx="902235" cy="63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Octobre 2017 (semaine 40)</a:t>
          </a:r>
          <a:endParaRPr lang="fr-FR" sz="800" kern="1200" dirty="0"/>
        </a:p>
      </dsp:txBody>
      <dsp:txXfrm rot="-5400000">
        <a:off x="1" y="1136171"/>
        <a:ext cx="631564" cy="270671"/>
      </dsp:txXfrm>
    </dsp:sp>
    <dsp:sp modelId="{C3DD71CE-0D3D-410A-A5C4-483082D6D1CA}">
      <dsp:nvSpPr>
        <dsp:cNvPr id="0" name=""/>
        <dsp:cNvSpPr/>
      </dsp:nvSpPr>
      <dsp:spPr>
        <a:xfrm rot="5400000">
          <a:off x="3070555" y="-1618600"/>
          <a:ext cx="586453" cy="546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Plan de communication 2 (Maires, DGS, parents d’élèves, agents, administrés)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Etat des lieux des tarifs + choix de la méthodologie</a:t>
          </a:r>
          <a:endParaRPr lang="fr-FR" sz="1100" kern="1200" dirty="0"/>
        </a:p>
      </dsp:txBody>
      <dsp:txXfrm rot="-5400000">
        <a:off x="631564" y="849019"/>
        <a:ext cx="5435807" cy="529197"/>
      </dsp:txXfrm>
    </dsp:sp>
    <dsp:sp modelId="{CF81401B-039D-44E0-86C2-AC158C4BA78E}">
      <dsp:nvSpPr>
        <dsp:cNvPr id="0" name=""/>
        <dsp:cNvSpPr/>
      </dsp:nvSpPr>
      <dsp:spPr>
        <a:xfrm rot="5400000">
          <a:off x="-135335" y="1774915"/>
          <a:ext cx="902235" cy="63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Octobre 2017 =&gt; mars 2018</a:t>
          </a:r>
          <a:endParaRPr lang="fr-FR" sz="800" kern="1200" dirty="0"/>
        </a:p>
      </dsp:txBody>
      <dsp:txXfrm rot="-5400000">
        <a:off x="1" y="1955361"/>
        <a:ext cx="631564" cy="270671"/>
      </dsp:txXfrm>
    </dsp:sp>
    <dsp:sp modelId="{9456D33D-9104-4300-8B41-3F1E2CDB997D}">
      <dsp:nvSpPr>
        <dsp:cNvPr id="0" name=""/>
        <dsp:cNvSpPr/>
      </dsp:nvSpPr>
      <dsp:spPr>
        <a:xfrm rot="5400000">
          <a:off x="3071004" y="-792297"/>
          <a:ext cx="585555" cy="546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Travaux sur l’harmonisation des QF / tranches / tarifs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Phasage pluriannuel</a:t>
          </a:r>
          <a:endParaRPr lang="fr-FR" sz="1100" kern="1200" dirty="0"/>
        </a:p>
      </dsp:txBody>
      <dsp:txXfrm rot="-5400000">
        <a:off x="631564" y="1675727"/>
        <a:ext cx="5435851" cy="528387"/>
      </dsp:txXfrm>
    </dsp:sp>
    <dsp:sp modelId="{E8C7E16F-97AD-45E0-A508-84EB24D3D051}">
      <dsp:nvSpPr>
        <dsp:cNvPr id="0" name=""/>
        <dsp:cNvSpPr/>
      </dsp:nvSpPr>
      <dsp:spPr>
        <a:xfrm rot="5400000">
          <a:off x="-135335" y="2594105"/>
          <a:ext cx="902235" cy="63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Mars 2018</a:t>
          </a:r>
          <a:endParaRPr lang="fr-FR" sz="800" kern="1200" dirty="0"/>
        </a:p>
      </dsp:txBody>
      <dsp:txXfrm rot="-5400000">
        <a:off x="1" y="2774551"/>
        <a:ext cx="631564" cy="270671"/>
      </dsp:txXfrm>
    </dsp:sp>
    <dsp:sp modelId="{D757790E-9BA9-49F3-942F-C575A423C350}">
      <dsp:nvSpPr>
        <dsp:cNvPr id="0" name=""/>
        <dsp:cNvSpPr/>
      </dsp:nvSpPr>
      <dsp:spPr>
        <a:xfrm rot="5400000">
          <a:off x="3070555" y="19778"/>
          <a:ext cx="586453" cy="546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Validation d’1 ou plusieurs scénario(s) par le COPIL =&gt; présentation en BE </a:t>
          </a:r>
          <a:endParaRPr lang="fr-FR" sz="1100" kern="1200" dirty="0"/>
        </a:p>
      </dsp:txBody>
      <dsp:txXfrm rot="-5400000">
        <a:off x="631564" y="2487397"/>
        <a:ext cx="5435807" cy="529197"/>
      </dsp:txXfrm>
    </dsp:sp>
    <dsp:sp modelId="{266ED097-CE98-4EC5-8ADE-04EC44DBAE9E}">
      <dsp:nvSpPr>
        <dsp:cNvPr id="0" name=""/>
        <dsp:cNvSpPr/>
      </dsp:nvSpPr>
      <dsp:spPr>
        <a:xfrm rot="5400000">
          <a:off x="-135335" y="3413294"/>
          <a:ext cx="902235" cy="63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Mars 2018</a:t>
          </a:r>
          <a:endParaRPr lang="fr-FR" sz="800" kern="1200" dirty="0"/>
        </a:p>
      </dsp:txBody>
      <dsp:txXfrm rot="-5400000">
        <a:off x="1" y="3593740"/>
        <a:ext cx="631564" cy="270671"/>
      </dsp:txXfrm>
    </dsp:sp>
    <dsp:sp modelId="{656CF7CD-8237-471F-98DD-BF45E3049780}">
      <dsp:nvSpPr>
        <dsp:cNvPr id="0" name=""/>
        <dsp:cNvSpPr/>
      </dsp:nvSpPr>
      <dsp:spPr>
        <a:xfrm rot="5400000">
          <a:off x="3070555" y="838968"/>
          <a:ext cx="586453" cy="546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Validation par le BE du scénario retenu</a:t>
          </a:r>
          <a:endParaRPr lang="fr-FR" sz="1100" kern="1200" dirty="0"/>
        </a:p>
      </dsp:txBody>
      <dsp:txXfrm rot="-5400000">
        <a:off x="631564" y="3306587"/>
        <a:ext cx="5435807" cy="529197"/>
      </dsp:txXfrm>
    </dsp:sp>
    <dsp:sp modelId="{C98457C0-7B46-4B69-AD2F-57719E34AE88}">
      <dsp:nvSpPr>
        <dsp:cNvPr id="0" name=""/>
        <dsp:cNvSpPr/>
      </dsp:nvSpPr>
      <dsp:spPr>
        <a:xfrm rot="5400000">
          <a:off x="-135335" y="4232484"/>
          <a:ext cx="902235" cy="63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Avril 2018</a:t>
          </a:r>
          <a:endParaRPr lang="fr-FR" sz="800" kern="1200" dirty="0"/>
        </a:p>
      </dsp:txBody>
      <dsp:txXfrm rot="-5400000">
        <a:off x="1" y="4412930"/>
        <a:ext cx="631564" cy="270671"/>
      </dsp:txXfrm>
    </dsp:sp>
    <dsp:sp modelId="{0546A0B5-EC7C-4E6D-90A4-2D63E553FCA9}">
      <dsp:nvSpPr>
        <dsp:cNvPr id="0" name=""/>
        <dsp:cNvSpPr/>
      </dsp:nvSpPr>
      <dsp:spPr>
        <a:xfrm rot="5400000">
          <a:off x="3070555" y="1658157"/>
          <a:ext cx="586453" cy="546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Vote en Conseil de communauté (tarifs 2018/2019 + phasage pluriannuel)</a:t>
          </a:r>
          <a:endParaRPr lang="fr-FR" sz="1100" kern="1200" dirty="0"/>
        </a:p>
      </dsp:txBody>
      <dsp:txXfrm rot="-5400000">
        <a:off x="631564" y="4125776"/>
        <a:ext cx="5435807" cy="529197"/>
      </dsp:txXfrm>
    </dsp:sp>
    <dsp:sp modelId="{DE98CCEB-2F08-4BED-A1F1-AE5F0C86F00F}">
      <dsp:nvSpPr>
        <dsp:cNvPr id="0" name=""/>
        <dsp:cNvSpPr/>
      </dsp:nvSpPr>
      <dsp:spPr>
        <a:xfrm rot="5400000">
          <a:off x="-135335" y="5051673"/>
          <a:ext cx="902235" cy="63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Septembre 2018</a:t>
          </a:r>
          <a:endParaRPr lang="fr-FR" sz="800" kern="1200" dirty="0"/>
        </a:p>
      </dsp:txBody>
      <dsp:txXfrm rot="-5400000">
        <a:off x="1" y="5232119"/>
        <a:ext cx="631564" cy="270671"/>
      </dsp:txXfrm>
    </dsp:sp>
    <dsp:sp modelId="{4DEAC85F-1F5F-4E69-8C53-580E016AA667}">
      <dsp:nvSpPr>
        <dsp:cNvPr id="0" name=""/>
        <dsp:cNvSpPr/>
      </dsp:nvSpPr>
      <dsp:spPr>
        <a:xfrm rot="5400000">
          <a:off x="3070555" y="2477347"/>
          <a:ext cx="586453" cy="546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Application des tarifs (phase 1)</a:t>
          </a:r>
          <a:endParaRPr lang="fr-FR" sz="1100" kern="1200" dirty="0"/>
        </a:p>
      </dsp:txBody>
      <dsp:txXfrm rot="-5400000">
        <a:off x="631564" y="4944966"/>
        <a:ext cx="5435807" cy="529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8694FA03-BEE4-4BC5-B0AE-FA2C1A4B2946}" type="datetimeFigureOut">
              <a:rPr lang="fr-FR"/>
              <a:pPr>
                <a:defRPr/>
              </a:pPr>
              <a:t>21/12/2017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3499F9BF-2FDB-40EF-AB10-DC55CD96B8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0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ppt-int-f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ppt-int-bulleTit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44488"/>
            <a:ext cx="9032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 descr="ppt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110288"/>
            <a:ext cx="1100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 descr="ppt-un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2" descr="ppt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96913"/>
            <a:ext cx="22764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3" descr="ppt-signatur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505450"/>
            <a:ext cx="21193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4" descr="ppt-we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6218238"/>
            <a:ext cx="1255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1290" y="2490839"/>
            <a:ext cx="7556910" cy="132735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1290" y="3427361"/>
            <a:ext cx="521929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6373-48E7-4A7C-8EE6-6F6721D36568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10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52AA-0502-4FFB-AB2C-73E40DF0E6FF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9D7DD77-EDA6-4093-829C-20F4E5FD63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49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F03C-23FD-4C40-A5BB-7B544F21538B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2FB779B-EF3C-44A2-89CE-F01D6C4633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866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65B5-5624-493C-90B3-F58C2EAA0F33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B8D34FF-62B1-4E73-B0D0-FFCCE36929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63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2D17-D31A-433A-A8F5-6293708D210B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8CCA1EE-63E6-4461-B5ED-A0CE1A0262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889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D4F3-8807-4106-A311-87A9D6EBB32E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C64284E-0090-4293-BF61-45AA908412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174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5C20-4FF8-4A38-AA00-5F91BF4C3ED6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2DF2268-A5E1-4FBA-99E7-9014AD355A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537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0EB7-1A2F-408A-80FA-DD12FCFCB9D4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BCF881A-3108-4490-BB2A-FD81478294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89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E089-DBF3-4B1F-9996-FF596F4CE251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26A06E7-15F8-4FAE-8C6A-C642F290FA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8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9334-0E8D-41CF-8E79-1A72EAAFB5A4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5C6303F-22E8-4399-9979-0CCB88F416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70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pt-int-fon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6ADA-5EDA-4E1C-B0C9-D92086C35C50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2EDAC45-86FB-423F-8C79-48AE859F6B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453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pt-int-fond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20813" y="520700"/>
            <a:ext cx="714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00188" y="1851025"/>
            <a:ext cx="7186612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38775" y="63325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2535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9440FA47-0D89-4A2A-9456-391950BD376A}" type="datetimeFigureOut">
              <a:rPr lang="fr-FR" altLang="fr-FR"/>
              <a:pPr>
                <a:defRPr/>
              </a:pPr>
              <a:t>21/12/2017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54263" y="6332538"/>
            <a:ext cx="2528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25353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525353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9875" indent="-269875" algn="l" defTabSz="457200" rtl="0" eaLnBrk="0" fontAlgn="base" hangingPunct="0">
        <a:spcBef>
          <a:spcPct val="20000"/>
        </a:spcBef>
        <a:spcAft>
          <a:spcPct val="0"/>
        </a:spcAft>
        <a:buSzPct val="110000"/>
        <a:buBlip>
          <a:blip r:embed="rId14"/>
        </a:buBlip>
        <a:defRPr b="1" kern="1200">
          <a:solidFill>
            <a:srgbClr val="525353"/>
          </a:solidFill>
          <a:latin typeface="Arial"/>
          <a:ea typeface="MS PGothic" pitchFamily="34" charset="-128"/>
          <a:cs typeface="Arial"/>
        </a:defRPr>
      </a:lvl1pPr>
      <a:lvl2pPr marL="450850" indent="-1809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sz="1600" kern="1200">
          <a:solidFill>
            <a:srgbClr val="525353"/>
          </a:solidFill>
          <a:latin typeface="Arial"/>
          <a:ea typeface="MS PGothic" pitchFamily="34" charset="-128"/>
          <a:cs typeface="Arial"/>
        </a:defRPr>
      </a:lvl2pPr>
      <a:lvl3pPr marL="803275" indent="-1730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25353"/>
          </a:solidFill>
          <a:latin typeface="Arial"/>
          <a:ea typeface="MS PGothic" pitchFamily="34" charset="-128"/>
          <a:cs typeface="Arial"/>
        </a:defRPr>
      </a:lvl3pPr>
      <a:lvl4pPr marL="982663" indent="-1793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25353"/>
          </a:solidFill>
          <a:latin typeface="Arial"/>
          <a:ea typeface="MS PGothic" pitchFamily="34" charset="-128"/>
          <a:cs typeface="Arial"/>
        </a:defRPr>
      </a:lvl4pPr>
      <a:lvl5pPr marL="1163638" indent="-1809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25353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ctrTitle"/>
          </p:nvPr>
        </p:nvSpPr>
        <p:spPr>
          <a:xfrm>
            <a:off x="901700" y="2422525"/>
            <a:ext cx="7556500" cy="1743075"/>
          </a:xfrm>
        </p:spPr>
        <p:txBody>
          <a:bodyPr/>
          <a:lstStyle/>
          <a:p>
            <a:pPr algn="ctr" eaLnBrk="1" hangingPunct="1"/>
            <a:r>
              <a:rPr lang="fr-FR" altLang="fr-FR" dirty="0" smtClean="0">
                <a:latin typeface="Arial" charset="0"/>
                <a:cs typeface="Arial" charset="0"/>
              </a:rPr>
              <a:t>Commission consultative</a:t>
            </a:r>
            <a:br>
              <a:rPr lang="fr-FR" altLang="fr-FR" dirty="0" smtClean="0">
                <a:latin typeface="Arial" charset="0"/>
                <a:cs typeface="Arial" charset="0"/>
              </a:rPr>
            </a:br>
            <a:r>
              <a:rPr lang="fr-FR" altLang="fr-FR" dirty="0" smtClean="0">
                <a:latin typeface="Arial" charset="0"/>
                <a:cs typeface="Arial" charset="0"/>
              </a:rPr>
              <a:t>Harmonisation des tarifs des ALSH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24250" y="4683124"/>
            <a:ext cx="4719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Réunion du 21/12/2017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 smtClean="0">
                <a:latin typeface="Arial" charset="0"/>
                <a:cs typeface="Arial" charset="0"/>
              </a:rPr>
              <a:t>3/ La commission consultative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Composition :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15 </a:t>
            </a:r>
            <a:r>
              <a:rPr lang="fr-FR" altLang="fr-FR" sz="2000" b="0" dirty="0">
                <a:latin typeface="Arial" charset="0"/>
                <a:cs typeface="Arial" charset="0"/>
              </a:rPr>
              <a:t>parents d’élèves</a:t>
            </a: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Rôle :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Intégrer </a:t>
            </a:r>
            <a:r>
              <a:rPr lang="fr-FR" altLang="fr-FR" sz="2000" b="0" dirty="0">
                <a:latin typeface="Arial" charset="0"/>
                <a:cs typeface="Arial" charset="0"/>
              </a:rPr>
              <a:t>les usagers à la définition de tarifs harmonisés et garants de l’équité dans l’accès au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service (dimension pédagogique)</a:t>
            </a:r>
          </a:p>
          <a:p>
            <a:pPr eaLnBrk="1" hangingPunct="1">
              <a:defRPr/>
            </a:pPr>
            <a:endParaRPr lang="fr-FR" altLang="fr-FR" sz="2000" b="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FR" altLang="fr-FR" sz="2000" dirty="0">
                <a:latin typeface="Arial" charset="0"/>
                <a:cs typeface="Arial" charset="0"/>
              </a:rPr>
              <a:t>Avis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: </a:t>
            </a:r>
            <a:r>
              <a:rPr lang="fr-FR" altLang="fr-FR" sz="2000" b="0" dirty="0">
                <a:latin typeface="Arial" charset="0"/>
                <a:cs typeface="Arial" charset="0"/>
              </a:rPr>
              <a:t>consultatif</a:t>
            </a: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 smtClean="0">
                <a:latin typeface="Arial" charset="0"/>
                <a:cs typeface="Arial" charset="0"/>
              </a:rPr>
              <a:t>3/ La commission consultative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Représentativité </a:t>
            </a:r>
            <a:r>
              <a:rPr lang="fr-FR" altLang="fr-FR" sz="2000" dirty="0">
                <a:latin typeface="Arial" charset="0"/>
                <a:cs typeface="Arial" charset="0"/>
              </a:rPr>
              <a:t>des parents d’élèves </a:t>
            </a:r>
            <a:r>
              <a:rPr lang="fr-FR" altLang="fr-FR" sz="2000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lvl="1" eaLnBrk="1" hangingPunct="1">
              <a:buSzPct val="110000"/>
              <a:buFont typeface="Wingdings" panose="05000000000000000000" pitchFamily="2" charset="2"/>
              <a:buChar char="Ø"/>
              <a:defRPr/>
            </a:pPr>
            <a:r>
              <a:rPr lang="fr-FR" altLang="fr-FR" sz="1800" b="1" i="1" dirty="0">
                <a:latin typeface="Arial" charset="0"/>
                <a:cs typeface="Arial" charset="0"/>
              </a:rPr>
              <a:t> par association / </a:t>
            </a:r>
            <a:r>
              <a:rPr lang="fr-FR" altLang="fr-FR" sz="1800" b="1" i="1" dirty="0" smtClean="0">
                <a:latin typeface="Arial" charset="0"/>
                <a:cs typeface="Arial" charset="0"/>
              </a:rPr>
              <a:t>groupe</a:t>
            </a:r>
            <a:endParaRPr lang="fr-FR" altLang="fr-FR" sz="1800" b="1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800" dirty="0" smtClean="0">
                <a:latin typeface="Arial" charset="0"/>
                <a:cs typeface="Arial" charset="0"/>
              </a:rPr>
              <a:t> </a:t>
            </a:r>
            <a:r>
              <a:rPr lang="fr-FR" altLang="fr-FR" sz="1800" b="1" i="1" dirty="0">
                <a:latin typeface="Arial" charset="0"/>
                <a:cs typeface="Arial" charset="0"/>
              </a:rPr>
              <a:t>par structure du territoire </a:t>
            </a:r>
            <a:r>
              <a:rPr lang="fr-FR" altLang="fr-FR" sz="1800" b="1" i="1" dirty="0" smtClean="0">
                <a:latin typeface="Arial" charset="0"/>
                <a:cs typeface="Arial" charset="0"/>
              </a:rPr>
              <a:t>: </a:t>
            </a:r>
            <a:r>
              <a:rPr lang="fr-FR" altLang="fr-FR" dirty="0" smtClean="0">
                <a:latin typeface="Arial" charset="0"/>
                <a:cs typeface="Arial" charset="0"/>
              </a:rPr>
              <a:t>15 </a:t>
            </a:r>
            <a:r>
              <a:rPr lang="fr-FR" altLang="fr-FR" dirty="0">
                <a:latin typeface="Arial" charset="0"/>
                <a:cs typeface="Arial" charset="0"/>
              </a:rPr>
              <a:t>structures </a:t>
            </a:r>
            <a:r>
              <a:rPr lang="fr-FR" altLang="fr-FR" dirty="0" smtClean="0">
                <a:latin typeface="Arial" charset="0"/>
                <a:cs typeface="Arial" charset="0"/>
              </a:rPr>
              <a:t>proposées, 1 parent par structure (dont 2 à Ramonville et 1 à Auzeville)</a:t>
            </a: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9" y="311150"/>
            <a:ext cx="8140353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4" y="85725"/>
            <a:ext cx="4072878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 smtClean="0">
                <a:latin typeface="Arial" charset="0"/>
                <a:cs typeface="Arial" charset="0"/>
              </a:rPr>
              <a:t>3/ La commission consultative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err="1" smtClean="0">
                <a:latin typeface="Arial" charset="0"/>
                <a:cs typeface="Arial" charset="0"/>
              </a:rPr>
              <a:t>Pré-requis</a:t>
            </a:r>
            <a:r>
              <a:rPr lang="fr-FR" altLang="fr-FR" sz="2000" dirty="0" smtClean="0">
                <a:latin typeface="Arial" charset="0"/>
                <a:cs typeface="Arial" charset="0"/>
              </a:rPr>
              <a:t> :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800" dirty="0" smtClean="0">
                <a:latin typeface="Arial" charset="0"/>
                <a:cs typeface="Arial" charset="0"/>
              </a:rPr>
              <a:t> être parent d’élève élu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800" dirty="0" smtClean="0">
                <a:latin typeface="Arial" charset="0"/>
                <a:cs typeface="Arial" charset="0"/>
              </a:rPr>
              <a:t> avoir au moins 1 enfant inscrit sur un ALSH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smtClean="0">
                <a:latin typeface="Arial" charset="0"/>
                <a:cs typeface="Arial" charset="0"/>
              </a:rPr>
              <a:t>être à </a:t>
            </a:r>
            <a:r>
              <a:rPr lang="fr-FR" altLang="fr-FR" sz="1800" dirty="0">
                <a:latin typeface="Arial" charset="0"/>
                <a:cs typeface="Arial" charset="0"/>
              </a:rPr>
              <a:t>jour de la participation </a:t>
            </a:r>
            <a:r>
              <a:rPr lang="fr-FR" altLang="fr-FR" sz="1800" dirty="0" smtClean="0">
                <a:latin typeface="Arial" charset="0"/>
                <a:cs typeface="Arial" charset="0"/>
              </a:rPr>
              <a:t>financière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adhérer au </a:t>
            </a:r>
            <a:r>
              <a:rPr lang="fr-FR" altLang="fr-F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règles de fonctionnement et de confidentialité</a:t>
            </a:r>
            <a:endParaRPr lang="fr-FR" altLang="fr-FR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 smtClean="0">
                <a:latin typeface="Arial" charset="0"/>
                <a:cs typeface="Arial" charset="0"/>
              </a:rPr>
              <a:t>4/ Planning prévisionnel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002120196"/>
              </p:ext>
            </p:extLst>
          </p:nvPr>
        </p:nvGraphicFramePr>
        <p:xfrm>
          <a:off x="1524000" y="1038224"/>
          <a:ext cx="6096000" cy="581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èche vers le bas 3"/>
          <p:cNvSpPr/>
          <p:nvPr/>
        </p:nvSpPr>
        <p:spPr>
          <a:xfrm>
            <a:off x="7762876" y="1885950"/>
            <a:ext cx="800099" cy="457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smtClean="0"/>
              <a:t>Plan de Communication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1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>
                <a:latin typeface="Arial" charset="0"/>
                <a:cs typeface="Arial" charset="0"/>
              </a:rPr>
              <a:t>5</a:t>
            </a:r>
            <a:r>
              <a:rPr lang="fr-FR" altLang="fr-FR" u="sng" dirty="0" smtClean="0">
                <a:latin typeface="Arial" charset="0"/>
                <a:cs typeface="Arial" charset="0"/>
              </a:rPr>
              <a:t>/ Communication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Information en </a:t>
            </a:r>
            <a:r>
              <a:rPr lang="fr-FR" altLang="fr-FR" sz="2000" dirty="0" smtClean="0">
                <a:latin typeface="Arial" charset="0"/>
                <a:cs typeface="Arial" charset="0"/>
              </a:rPr>
              <a:t>Conférence des Maires du 25/09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b="0" i="1" dirty="0" smtClean="0">
                <a:latin typeface="Arial" charset="0"/>
                <a:cs typeface="Arial" charset="0"/>
              </a:rPr>
              <a:t>(lancement du projet)</a:t>
            </a:r>
          </a:p>
          <a:p>
            <a:pPr eaLnBrk="1" hangingPunct="1"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FR" altLang="fr-FR" sz="2000" b="0" dirty="0" smtClean="0">
                <a:latin typeface="Arial" charset="0"/>
                <a:cs typeface="Arial" charset="0"/>
              </a:rPr>
              <a:t>Courrier aux représentants des </a:t>
            </a:r>
            <a:r>
              <a:rPr lang="fr-FR" altLang="fr-FR" sz="2000" dirty="0" smtClean="0">
                <a:latin typeface="Arial" charset="0"/>
                <a:cs typeface="Arial" charset="0"/>
              </a:rPr>
              <a:t>associations</a:t>
            </a:r>
          </a:p>
          <a:p>
            <a:pPr eaLnBrk="1" hangingPunct="1"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FR" altLang="fr-FR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Information à l’ensemble des usagers</a:t>
            </a:r>
            <a:endParaRPr lang="fr-FR" altLang="fr-FR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>
                <a:latin typeface="Arial" charset="0"/>
                <a:cs typeface="Arial" charset="0"/>
              </a:rPr>
              <a:t>6</a:t>
            </a:r>
            <a:r>
              <a:rPr lang="fr-FR" altLang="fr-FR" u="sng" dirty="0" smtClean="0">
                <a:latin typeface="Arial" charset="0"/>
                <a:cs typeface="Arial" charset="0"/>
              </a:rPr>
              <a:t>/ Etat des lieux des tarifs </a:t>
            </a:r>
            <a:r>
              <a:rPr lang="fr-FR" altLang="fr-FR" sz="1800" u="sng" dirty="0" smtClean="0">
                <a:latin typeface="Arial" charset="0"/>
                <a:cs typeface="Arial" charset="0"/>
              </a:rPr>
              <a:t>(délibération CC 27/03/2017)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Séquence proposée : ½ journée du mercredi avec repas</a:t>
            </a:r>
          </a:p>
          <a:p>
            <a:pPr eaLnBrk="1" hangingPunct="1"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9 « groupes de tarification »</a:t>
            </a: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FR" altLang="fr-FR" sz="2000" dirty="0">
                <a:latin typeface="Arial" charset="0"/>
                <a:cs typeface="Arial" charset="0"/>
              </a:rPr>
              <a:t>d</a:t>
            </a:r>
            <a:r>
              <a:rPr lang="fr-FR" altLang="fr-FR" sz="2000" dirty="0" smtClean="0">
                <a:latin typeface="Arial" charset="0"/>
                <a:cs typeface="Arial" charset="0"/>
              </a:rPr>
              <a:t>e 4 à 10 tranches</a:t>
            </a:r>
          </a:p>
          <a:p>
            <a:pPr eaLnBrk="1" hangingPunct="1"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FR" altLang="fr-FR" sz="2000" dirty="0">
                <a:latin typeface="Arial" charset="0"/>
                <a:cs typeface="Arial" charset="0"/>
              </a:rPr>
              <a:t>d</a:t>
            </a:r>
            <a:r>
              <a:rPr lang="fr-FR" altLang="fr-FR" sz="2000" dirty="0" smtClean="0">
                <a:latin typeface="Arial" charset="0"/>
                <a:cs typeface="Arial" charset="0"/>
              </a:rPr>
              <a:t>es tarifs avec un rapport de 1 à 10 pour un QF de même valeur</a:t>
            </a:r>
          </a:p>
          <a:p>
            <a:pPr eaLnBrk="1" hangingPunct="1"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269875" lvl="1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" y="388939"/>
            <a:ext cx="8944417" cy="584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0025" y="934165"/>
            <a:ext cx="333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QF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7966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116013" y="533400"/>
            <a:ext cx="7142162" cy="663575"/>
          </a:xfrm>
        </p:spPr>
        <p:txBody>
          <a:bodyPr/>
          <a:lstStyle/>
          <a:p>
            <a:pPr algn="ctr" eaLnBrk="1" hangingPunct="1"/>
            <a:r>
              <a:rPr lang="fr-FR" altLang="fr-FR" sz="2800" u="sng" dirty="0" smtClean="0">
                <a:latin typeface="Arial" charset="0"/>
                <a:cs typeface="Arial" charset="0"/>
              </a:rPr>
              <a:t>Réunion du 21/12/2017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500188" y="1323975"/>
            <a:ext cx="7186612" cy="4610099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fr-FR" altLang="fr-FR" sz="2400" u="sng" dirty="0" smtClean="0">
                <a:latin typeface="Arial" charset="0"/>
                <a:cs typeface="Arial" charset="0"/>
              </a:rPr>
              <a:t>Contexte &amp; objectifs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endParaRPr lang="fr-FR" altLang="fr-FR" u="sng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fr-FR" altLang="fr-FR" sz="2400" u="sng" dirty="0" smtClean="0">
                <a:latin typeface="Arial" charset="0"/>
                <a:cs typeface="Arial" charset="0"/>
              </a:rPr>
              <a:t>Gouvernance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endParaRPr lang="fr-FR" altLang="fr-FR" u="sng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fr-FR" altLang="fr-FR" sz="2400" u="sng" dirty="0" smtClean="0">
                <a:latin typeface="Arial" charset="0"/>
                <a:cs typeface="Arial" charset="0"/>
              </a:rPr>
              <a:t>La commission consultative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endParaRPr lang="fr-FR" altLang="fr-FR" u="sng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arenR"/>
              <a:defRPr/>
            </a:pPr>
            <a:r>
              <a:rPr lang="fr-FR" altLang="fr-FR" sz="2400" dirty="0" smtClean="0">
                <a:latin typeface="Arial" charset="0"/>
                <a:cs typeface="Arial" charset="0"/>
              </a:rPr>
              <a:t> </a:t>
            </a:r>
            <a:r>
              <a:rPr lang="fr-FR" altLang="fr-FR" sz="2400" u="sng" dirty="0" smtClean="0">
                <a:latin typeface="Arial" charset="0"/>
                <a:cs typeface="Arial" charset="0"/>
              </a:rPr>
              <a:t>Planning prévisionnel</a:t>
            </a:r>
          </a:p>
          <a:p>
            <a:pPr marL="342900" indent="-342900" eaLnBrk="1" hangingPunct="1">
              <a:buFont typeface="+mj-lt"/>
              <a:buAutoNum type="arabicParenR"/>
              <a:defRPr/>
            </a:pPr>
            <a:endParaRPr lang="fr-FR" altLang="fr-FR" u="sng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arenR"/>
              <a:defRPr/>
            </a:pPr>
            <a:r>
              <a:rPr lang="fr-FR" altLang="fr-FR" sz="2400" dirty="0" smtClean="0">
                <a:latin typeface="Arial" charset="0"/>
                <a:cs typeface="Arial" charset="0"/>
              </a:rPr>
              <a:t> </a:t>
            </a:r>
            <a:r>
              <a:rPr lang="fr-FR" altLang="fr-FR" sz="2400" u="sng" dirty="0" smtClean="0">
                <a:latin typeface="Arial" charset="0"/>
                <a:cs typeface="Arial" charset="0"/>
              </a:rPr>
              <a:t>Communication</a:t>
            </a:r>
          </a:p>
          <a:p>
            <a:pPr marL="342900" indent="-342900" eaLnBrk="1" hangingPunct="1">
              <a:buFont typeface="+mj-lt"/>
              <a:buAutoNum type="arabicParenR"/>
              <a:defRPr/>
            </a:pPr>
            <a:endParaRPr lang="fr-FR" altLang="fr-FR" u="sng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arenR"/>
              <a:defRPr/>
            </a:pPr>
            <a:r>
              <a:rPr lang="fr-FR" altLang="fr-FR" sz="2400" dirty="0" smtClean="0">
                <a:latin typeface="Arial" charset="0"/>
                <a:cs typeface="Arial" charset="0"/>
              </a:rPr>
              <a:t> </a:t>
            </a:r>
            <a:r>
              <a:rPr lang="fr-FR" altLang="fr-FR" sz="2400" u="sng" dirty="0" smtClean="0">
                <a:latin typeface="Arial" charset="0"/>
                <a:cs typeface="Arial" charset="0"/>
              </a:rPr>
              <a:t>Etat des lieux des tarifs</a:t>
            </a:r>
            <a:endParaRPr lang="fr-FR" altLang="fr-FR" sz="2400" u="sng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arenR"/>
              <a:defRPr/>
            </a:pPr>
            <a:endParaRPr lang="fr-FR" altLang="fr-FR" sz="2400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+mj-lt"/>
              <a:buAutoNum type="arabicParenR"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 smtClean="0">
                <a:latin typeface="Arial" charset="0"/>
                <a:cs typeface="Arial" charset="0"/>
              </a:rPr>
              <a:t>1/ Contexte &amp; objectifs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583196308"/>
              </p:ext>
            </p:extLst>
          </p:nvPr>
        </p:nvGraphicFramePr>
        <p:xfrm>
          <a:off x="1162050" y="1320800"/>
          <a:ext cx="645795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4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 smtClean="0">
                <a:latin typeface="Arial" charset="0"/>
                <a:cs typeface="Arial" charset="0"/>
              </a:rPr>
              <a:t>1/ Contexte &amp; objectifs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Objectifs :</a:t>
            </a:r>
          </a:p>
          <a:p>
            <a:pPr eaLnBrk="1" hangingPunct="1">
              <a:defRPr/>
            </a:pPr>
            <a:endParaRPr lang="fr-FR" altLang="fr-FR" sz="2000" i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sz="1800" dirty="0" smtClean="0">
                <a:latin typeface="Arial" charset="0"/>
                <a:cs typeface="Arial" charset="0"/>
              </a:rPr>
              <a:t>Élaboration d’un plan </a:t>
            </a:r>
            <a:r>
              <a:rPr lang="fr-FR" altLang="fr-FR" sz="1800" b="1" dirty="0" smtClean="0">
                <a:latin typeface="Arial" charset="0"/>
                <a:cs typeface="Arial" charset="0"/>
              </a:rPr>
              <a:t>pluriannuel</a:t>
            </a:r>
            <a:r>
              <a:rPr lang="fr-FR" altLang="fr-FR" sz="1800" dirty="0" smtClean="0">
                <a:latin typeface="Arial" charset="0"/>
                <a:cs typeface="Arial" charset="0"/>
              </a:rPr>
              <a:t> d’harmonisation des tarifs :</a:t>
            </a:r>
          </a:p>
          <a:p>
            <a:pPr lvl="2" eaLnBrk="1" hangingPunct="1">
              <a:defRPr/>
            </a:pPr>
            <a:r>
              <a:rPr lang="fr-FR" altLang="fr-FR" sz="1800" dirty="0" smtClean="0">
                <a:latin typeface="Arial" charset="0"/>
                <a:cs typeface="Arial" charset="0"/>
              </a:rPr>
              <a:t>Quotient</a:t>
            </a:r>
          </a:p>
          <a:p>
            <a:pPr lvl="2" eaLnBrk="1" hangingPunct="1">
              <a:defRPr/>
            </a:pPr>
            <a:r>
              <a:rPr lang="fr-FR" altLang="fr-FR" sz="1800" dirty="0" smtClean="0">
                <a:latin typeface="Arial" charset="0"/>
                <a:cs typeface="Arial" charset="0"/>
              </a:rPr>
              <a:t>Tranches</a:t>
            </a:r>
          </a:p>
          <a:p>
            <a:pPr lvl="2" eaLnBrk="1" hangingPunct="1">
              <a:defRPr/>
            </a:pPr>
            <a:r>
              <a:rPr lang="fr-FR" altLang="fr-FR" sz="1800" dirty="0" smtClean="0">
                <a:latin typeface="Arial" charset="0"/>
                <a:cs typeface="Arial" charset="0"/>
              </a:rPr>
              <a:t>Tarifs</a:t>
            </a:r>
          </a:p>
          <a:p>
            <a:pPr lvl="2" eaLnBrk="1" hangingPunct="1">
              <a:defRPr/>
            </a:pPr>
            <a:r>
              <a:rPr lang="fr-FR" altLang="fr-FR" sz="1800" dirty="0" smtClean="0">
                <a:latin typeface="Arial" charset="0"/>
                <a:cs typeface="Arial" charset="0"/>
              </a:rPr>
              <a:t>Phasage pluriannuel d’application des tarifs</a:t>
            </a:r>
          </a:p>
          <a:p>
            <a:pPr lvl="2" eaLnBrk="1" hangingPunct="1">
              <a:defRPr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800" dirty="0" smtClean="0">
                <a:latin typeface="Arial" charset="0"/>
                <a:cs typeface="Arial" charset="0"/>
              </a:rPr>
              <a:t> 1ère </a:t>
            </a:r>
            <a:r>
              <a:rPr lang="fr-FR" altLang="fr-FR" sz="1800" dirty="0">
                <a:latin typeface="Arial" charset="0"/>
                <a:cs typeface="Arial" charset="0"/>
              </a:rPr>
              <a:t>phase d’application des tarifs : </a:t>
            </a:r>
            <a:r>
              <a:rPr lang="fr-FR" altLang="fr-FR" sz="1800" dirty="0" smtClean="0">
                <a:latin typeface="Arial" charset="0"/>
                <a:cs typeface="Arial" charset="0"/>
              </a:rPr>
              <a:t>septembre 2018</a:t>
            </a:r>
            <a:endParaRPr lang="fr-FR" altLang="fr-FR" sz="1800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endParaRPr lang="fr-FR" altLang="fr-FR" sz="1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800" dirty="0">
                <a:latin typeface="Arial" charset="0"/>
                <a:cs typeface="Arial" charset="0"/>
              </a:rPr>
              <a:t> maintien de la participation financière du Sicoval </a:t>
            </a:r>
            <a:r>
              <a:rPr lang="fr-FR" altLang="fr-FR" sz="1800" dirty="0" smtClean="0">
                <a:latin typeface="Arial" charset="0"/>
                <a:cs typeface="Arial" charset="0"/>
              </a:rPr>
              <a:t>à isopérimètre </a:t>
            </a:r>
            <a:r>
              <a:rPr lang="fr-FR" altLang="fr-FR" sz="1800" b="1" i="1" dirty="0" smtClean="0">
                <a:latin typeface="Arial" charset="0"/>
                <a:cs typeface="Arial" charset="0"/>
              </a:rPr>
              <a:t>(+1,2% pour 2018/2019</a:t>
            </a:r>
            <a:r>
              <a:rPr lang="fr-FR" altLang="fr-FR" sz="1800" dirty="0" smtClean="0">
                <a:latin typeface="Arial" charset="0"/>
                <a:cs typeface="Arial" charset="0"/>
              </a:rPr>
              <a:t>)</a:t>
            </a:r>
            <a:endParaRPr lang="fr-FR" altLang="fr-FR" dirty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>
                <a:latin typeface="Arial" charset="0"/>
                <a:cs typeface="Arial" charset="0"/>
              </a:rPr>
              <a:t>2</a:t>
            </a:r>
            <a:r>
              <a:rPr lang="fr-FR" altLang="fr-FR" u="sng" dirty="0" smtClean="0">
                <a:latin typeface="Arial" charset="0"/>
                <a:cs typeface="Arial" charset="0"/>
              </a:rPr>
              <a:t>/ Gouvernance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48305779"/>
              </p:ext>
            </p:extLst>
          </p:nvPr>
        </p:nvGraphicFramePr>
        <p:xfrm>
          <a:off x="1181099" y="1193800"/>
          <a:ext cx="7162801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8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>
                <a:latin typeface="Arial" charset="0"/>
                <a:cs typeface="Arial" charset="0"/>
              </a:rPr>
              <a:t>2</a:t>
            </a:r>
            <a:r>
              <a:rPr lang="fr-FR" altLang="fr-FR" u="sng" dirty="0" smtClean="0">
                <a:latin typeface="Arial" charset="0"/>
                <a:cs typeface="Arial" charset="0"/>
              </a:rPr>
              <a:t>/ Gouvernance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Comité de pilotage </a:t>
            </a:r>
            <a:r>
              <a:rPr lang="fr-FR" altLang="fr-FR" sz="1400" i="1" dirty="0" smtClean="0">
                <a:latin typeface="Arial" charset="0"/>
                <a:cs typeface="Arial" charset="0"/>
              </a:rPr>
              <a:t>(1 fois / 3 semaines – 1 mois) :</a:t>
            </a:r>
            <a:endParaRPr lang="fr-FR" altLang="fr-FR" sz="2000" i="1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19" y="1948443"/>
            <a:ext cx="5219856" cy="391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>
                <a:latin typeface="Arial" charset="0"/>
                <a:cs typeface="Arial" charset="0"/>
              </a:rPr>
              <a:t>2</a:t>
            </a:r>
            <a:r>
              <a:rPr lang="fr-FR" altLang="fr-FR" u="sng" dirty="0" smtClean="0">
                <a:latin typeface="Arial" charset="0"/>
                <a:cs typeface="Arial" charset="0"/>
              </a:rPr>
              <a:t>/ Gouvernance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Comité technique </a:t>
            </a:r>
            <a:r>
              <a:rPr lang="fr-FR" altLang="fr-FR" sz="1400" i="1" dirty="0" smtClean="0">
                <a:latin typeface="Arial" charset="0"/>
                <a:cs typeface="Arial" charset="0"/>
              </a:rPr>
              <a:t>(3 à 4 fois / mois)</a:t>
            </a:r>
            <a:endParaRPr lang="fr-FR" altLang="fr-FR" sz="20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15" y="1835344"/>
            <a:ext cx="5662047" cy="283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 smtClean="0">
                <a:latin typeface="Arial" charset="0"/>
                <a:cs typeface="Arial" charset="0"/>
              </a:rPr>
              <a:t>2/ Gouvernance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Commission consultative </a:t>
            </a:r>
            <a:r>
              <a:rPr lang="fr-FR" altLang="fr-FR" sz="1400" i="1" dirty="0" smtClean="0">
                <a:latin typeface="Arial" charset="0"/>
                <a:cs typeface="Arial" charset="0"/>
              </a:rPr>
              <a:t>(1 fois / 2 mois)</a:t>
            </a:r>
            <a:endParaRPr lang="fr-FR" altLang="fr-FR" sz="20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Membres du COPIL + 15 parents d’élèves usagers des ALSH :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Auzeville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Ayguesvives 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Baziège 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Belberaud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Castanet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Escalquens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Lacroix-</a:t>
            </a:r>
            <a:r>
              <a:rPr lang="fr-FR" altLang="fr-FR" dirty="0" err="1" smtClean="0">
                <a:latin typeface="Arial" charset="0"/>
                <a:cs typeface="Arial" charset="0"/>
              </a:rPr>
              <a:t>Falgarde</a:t>
            </a: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Lauzerville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Montgiscard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Issus</a:t>
            </a:r>
          </a:p>
          <a:p>
            <a:pPr lvl="2" eaLnBrk="1" hangingPunct="1">
              <a:defRPr/>
            </a:pPr>
            <a:r>
              <a:rPr lang="fr-FR" altLang="fr-FR" dirty="0" err="1" smtClean="0">
                <a:latin typeface="Arial" charset="0"/>
                <a:cs typeface="Arial" charset="0"/>
              </a:rPr>
              <a:t>Odars</a:t>
            </a: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r>
              <a:rPr lang="fr-FR" altLang="fr-FR" dirty="0" err="1" smtClean="0">
                <a:latin typeface="Arial" charset="0"/>
                <a:cs typeface="Arial" charset="0"/>
              </a:rPr>
              <a:t>Péchabou</a:t>
            </a: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r>
              <a:rPr lang="fr-FR" altLang="fr-FR" dirty="0" err="1" smtClean="0">
                <a:latin typeface="Arial" charset="0"/>
                <a:cs typeface="Arial" charset="0"/>
              </a:rPr>
              <a:t>Pompertuzat</a:t>
            </a: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Ramonville - PMF</a:t>
            </a:r>
          </a:p>
          <a:p>
            <a:pPr lvl="2" eaLnBrk="1" hangingPunct="1">
              <a:defRPr/>
            </a:pPr>
            <a:r>
              <a:rPr lang="fr-FR" altLang="fr-FR" dirty="0" smtClean="0">
                <a:latin typeface="Arial" charset="0"/>
                <a:cs typeface="Arial" charset="0"/>
              </a:rPr>
              <a:t>Ramonville  - Jaurès</a:t>
            </a:r>
          </a:p>
          <a:p>
            <a:pPr lvl="2"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630237" lvl="2" indent="0" eaLnBrk="1" hangingPunct="1">
              <a:buNone/>
              <a:defRPr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u="sng" dirty="0">
                <a:latin typeface="Arial" charset="0"/>
                <a:cs typeface="Arial" charset="0"/>
              </a:rPr>
              <a:t>2</a:t>
            </a:r>
            <a:r>
              <a:rPr lang="fr-FR" altLang="fr-FR" u="sng" dirty="0" smtClean="0">
                <a:latin typeface="Arial" charset="0"/>
                <a:cs typeface="Arial" charset="0"/>
              </a:rPr>
              <a:t>/ Gouvernance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847725" y="1457324"/>
            <a:ext cx="7839075" cy="47148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Groupe de Travail  Cohésion et Action Sociale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(1 fois/semaine)</a:t>
            </a:r>
            <a:endParaRPr lang="fr-FR" altLang="fr-FR" sz="14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fr-FR" altLang="fr-FR" dirty="0"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33613"/>
            <a:ext cx="5638861" cy="282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8AE06AB-8C46-4693-9580-079C2E89893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314635A-D039-48B7-BF31-997FCA8A43A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6C85810-E620-4697-8C44-7610B8E7911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1562956-A571-4349-A200-082012AAD79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098DB13-2B28-4F13-9EFA-F7448433E22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D17CB96-139D-41D6-815C-0000500C3F2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E2A2B21-06B8-4B6F-9380-43EBA0129B2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942F302-5228-4A3D-8709-564372FA2DE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14813</TotalTime>
  <Words>485</Words>
  <Application>Microsoft Office PowerPoint</Application>
  <PresentationFormat>Affichage à l'écran (4:3)</PresentationFormat>
  <Paragraphs>175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Commission consultative Harmonisation des tarifs des ALSH</vt:lpstr>
      <vt:lpstr>Réunion du 21/12/2017</vt:lpstr>
      <vt:lpstr>1/ Contexte &amp; objectifs</vt:lpstr>
      <vt:lpstr>1/ Contexte &amp; objectifs</vt:lpstr>
      <vt:lpstr>2/ Gouvernance</vt:lpstr>
      <vt:lpstr>2/ Gouvernance</vt:lpstr>
      <vt:lpstr>2/ Gouvernance</vt:lpstr>
      <vt:lpstr>2/ Gouvernance</vt:lpstr>
      <vt:lpstr>2/ Gouvernance</vt:lpstr>
      <vt:lpstr>3/ La commission consultative</vt:lpstr>
      <vt:lpstr>3/ La commission consultative</vt:lpstr>
      <vt:lpstr>Présentation PowerPoint</vt:lpstr>
      <vt:lpstr>Présentation PowerPoint</vt:lpstr>
      <vt:lpstr>3/ La commission consultative</vt:lpstr>
      <vt:lpstr>4/ Planning prévisionnel</vt:lpstr>
      <vt:lpstr>5/ Communication</vt:lpstr>
      <vt:lpstr>6/ Etat des lieux des tarifs (délibération CC 27/03/2017)</vt:lpstr>
      <vt:lpstr>Présentation PowerPoint</vt:lpstr>
    </vt:vector>
  </TitlesOfParts>
  <Company>icom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icom icom</dc:creator>
  <cp:lastModifiedBy>Laurent RUIZ</cp:lastModifiedBy>
  <cp:revision>468</cp:revision>
  <cp:lastPrinted>2017-12-11T08:48:51Z</cp:lastPrinted>
  <dcterms:created xsi:type="dcterms:W3CDTF">2013-01-07T09:10:33Z</dcterms:created>
  <dcterms:modified xsi:type="dcterms:W3CDTF">2017-12-21T15:51:03Z</dcterms:modified>
</cp:coreProperties>
</file>